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3" r:id="rId6"/>
    <p:sldMasterId id="2147484184" r:id="rId7"/>
    <p:sldMasterId id="2147483665" r:id="rId8"/>
  </p:sldMasterIdLst>
  <p:notesMasterIdLst>
    <p:notesMasterId r:id="rId36"/>
  </p:notesMasterIdLst>
  <p:handoutMasterIdLst>
    <p:handoutMasterId r:id="rId37"/>
  </p:handoutMasterIdLst>
  <p:sldIdLst>
    <p:sldId id="267" r:id="rId9"/>
    <p:sldId id="340" r:id="rId10"/>
    <p:sldId id="346" r:id="rId11"/>
    <p:sldId id="334" r:id="rId12"/>
    <p:sldId id="339" r:id="rId13"/>
    <p:sldId id="344" r:id="rId14"/>
    <p:sldId id="338" r:id="rId15"/>
    <p:sldId id="331" r:id="rId16"/>
    <p:sldId id="345" r:id="rId17"/>
    <p:sldId id="369" r:id="rId18"/>
    <p:sldId id="347" r:id="rId19"/>
    <p:sldId id="348" r:id="rId20"/>
    <p:sldId id="349" r:id="rId21"/>
    <p:sldId id="350" r:id="rId22"/>
    <p:sldId id="351" r:id="rId23"/>
    <p:sldId id="352" r:id="rId24"/>
    <p:sldId id="354" r:id="rId25"/>
    <p:sldId id="355" r:id="rId26"/>
    <p:sldId id="356" r:id="rId27"/>
    <p:sldId id="359" r:id="rId28"/>
    <p:sldId id="360" r:id="rId29"/>
    <p:sldId id="361" r:id="rId30"/>
    <p:sldId id="363" r:id="rId31"/>
    <p:sldId id="364" r:id="rId32"/>
    <p:sldId id="365" r:id="rId33"/>
    <p:sldId id="367" r:id="rId34"/>
    <p:sldId id="261" r:id="rId35"/>
  </p:sldIdLst>
  <p:sldSz cx="9001125" cy="6840538"/>
  <p:notesSz cx="7010400" cy="9296400"/>
  <p:defaultTextStyle>
    <a:defPPr>
      <a:defRPr lang="en-US"/>
    </a:defPPr>
    <a:lvl1pPr algn="l" defTabSz="452438" rtl="0" fontAlgn="base">
      <a:spcBef>
        <a:spcPct val="0"/>
      </a:spcBef>
      <a:spcAft>
        <a:spcPct val="0"/>
      </a:spcAft>
      <a:defRPr kern="1200">
        <a:solidFill>
          <a:schemeClr val="tx1"/>
        </a:solidFill>
        <a:latin typeface="Arial" pitchFamily="34" charset="0"/>
        <a:ea typeface="ヒラギノ角ゴ Pro W3" charset="-128"/>
        <a:cs typeface="+mn-cs"/>
      </a:defRPr>
    </a:lvl1pPr>
    <a:lvl2pPr marL="452438" indent="4763" algn="l" defTabSz="452438" rtl="0" fontAlgn="base">
      <a:spcBef>
        <a:spcPct val="0"/>
      </a:spcBef>
      <a:spcAft>
        <a:spcPct val="0"/>
      </a:spcAft>
      <a:defRPr kern="1200">
        <a:solidFill>
          <a:schemeClr val="tx1"/>
        </a:solidFill>
        <a:latin typeface="Arial" pitchFamily="34" charset="0"/>
        <a:ea typeface="ヒラギノ角ゴ Pro W3" charset="-128"/>
        <a:cs typeface="+mn-cs"/>
      </a:defRPr>
    </a:lvl2pPr>
    <a:lvl3pPr marL="904875" indent="9525" algn="l" defTabSz="452438" rtl="0" fontAlgn="base">
      <a:spcBef>
        <a:spcPct val="0"/>
      </a:spcBef>
      <a:spcAft>
        <a:spcPct val="0"/>
      </a:spcAft>
      <a:defRPr kern="1200">
        <a:solidFill>
          <a:schemeClr val="tx1"/>
        </a:solidFill>
        <a:latin typeface="Arial" pitchFamily="34" charset="0"/>
        <a:ea typeface="ヒラギノ角ゴ Pro W3" charset="-128"/>
        <a:cs typeface="+mn-cs"/>
      </a:defRPr>
    </a:lvl3pPr>
    <a:lvl4pPr marL="1357313" indent="14288" algn="l" defTabSz="452438" rtl="0" fontAlgn="base">
      <a:spcBef>
        <a:spcPct val="0"/>
      </a:spcBef>
      <a:spcAft>
        <a:spcPct val="0"/>
      </a:spcAft>
      <a:defRPr kern="1200">
        <a:solidFill>
          <a:schemeClr val="tx1"/>
        </a:solidFill>
        <a:latin typeface="Arial" pitchFamily="34" charset="0"/>
        <a:ea typeface="ヒラギノ角ゴ Pro W3" charset="-128"/>
        <a:cs typeface="+mn-cs"/>
      </a:defRPr>
    </a:lvl4pPr>
    <a:lvl5pPr marL="1809750" indent="19050" algn="l" defTabSz="452438"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és Portales" initials="A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808080"/>
    <a:srgbClr val="005FA1"/>
    <a:srgbClr val="404040"/>
    <a:srgbClr val="CCCCCC"/>
    <a:srgbClr val="E17068"/>
    <a:srgbClr val="FE454A"/>
    <a:srgbClr val="E10202"/>
    <a:srgbClr val="0D6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86" autoAdjust="0"/>
  </p:normalViewPr>
  <p:slideViewPr>
    <p:cSldViewPr snapToObjects="1">
      <p:cViewPr varScale="1">
        <p:scale>
          <a:sx n="65" d="100"/>
          <a:sy n="65" d="100"/>
        </p:scale>
        <p:origin x="1482" y="84"/>
      </p:cViewPr>
      <p:guideLst>
        <p:guide orient="horz" pos="-4"/>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8"/>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 /><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slide" Target="slides/slide18.xml" /><Relationship Id="rId39"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slide" Target="slides/slide13.xml" /><Relationship Id="rId34" Type="http://schemas.openxmlformats.org/officeDocument/2006/relationships/slide" Target="slides/slide26.xml" /><Relationship Id="rId42" Type="http://schemas.openxmlformats.org/officeDocument/2006/relationships/tableStyles" Target="tableStyles.xml" /><Relationship Id="rId7" Type="http://schemas.openxmlformats.org/officeDocument/2006/relationships/slideMaster" Target="slideMasters/slideMaster3.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slide" Target="slides/slide17.xml" /><Relationship Id="rId33" Type="http://schemas.openxmlformats.org/officeDocument/2006/relationships/slide" Target="slides/slide25.xml" /><Relationship Id="rId38" Type="http://schemas.openxmlformats.org/officeDocument/2006/relationships/commentAuthors" Target="commentAuthors.xml" /><Relationship Id="rId2" Type="http://schemas.openxmlformats.org/officeDocument/2006/relationships/customXml" Target="../customXml/item2.xml" /><Relationship Id="rId16" Type="http://schemas.openxmlformats.org/officeDocument/2006/relationships/slide" Target="slides/slide8.xml" /><Relationship Id="rId20" Type="http://schemas.openxmlformats.org/officeDocument/2006/relationships/slide" Target="slides/slide12.xml" /><Relationship Id="rId29" Type="http://schemas.openxmlformats.org/officeDocument/2006/relationships/slide" Target="slides/slide21.xml" /><Relationship Id="rId41"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Master" Target="slideMasters/slideMaster2.xml" /><Relationship Id="rId11" Type="http://schemas.openxmlformats.org/officeDocument/2006/relationships/slide" Target="slides/slide3.xml" /><Relationship Id="rId24" Type="http://schemas.openxmlformats.org/officeDocument/2006/relationships/slide" Target="slides/slide16.xml" /><Relationship Id="rId32" Type="http://schemas.openxmlformats.org/officeDocument/2006/relationships/slide" Target="slides/slide24.xml" /><Relationship Id="rId37" Type="http://schemas.openxmlformats.org/officeDocument/2006/relationships/handoutMaster" Target="handoutMasters/handoutMaster1.xml" /><Relationship Id="rId40" Type="http://schemas.openxmlformats.org/officeDocument/2006/relationships/viewProps" Target="viewProps.xml" /><Relationship Id="rId5" Type="http://schemas.openxmlformats.org/officeDocument/2006/relationships/slideMaster" Target="slideMasters/slideMaster1.xml" /><Relationship Id="rId15" Type="http://schemas.openxmlformats.org/officeDocument/2006/relationships/slide" Target="slides/slide7.xml" /><Relationship Id="rId23" Type="http://schemas.openxmlformats.org/officeDocument/2006/relationships/slide" Target="slides/slide15.xml" /><Relationship Id="rId28" Type="http://schemas.openxmlformats.org/officeDocument/2006/relationships/slide" Target="slides/slide20.xml" /><Relationship Id="rId36" Type="http://schemas.openxmlformats.org/officeDocument/2006/relationships/notesMaster" Target="notesMasters/notesMaster1.xml" /><Relationship Id="rId10" Type="http://schemas.openxmlformats.org/officeDocument/2006/relationships/slide" Target="slides/slide2.xml" /><Relationship Id="rId19" Type="http://schemas.openxmlformats.org/officeDocument/2006/relationships/slide" Target="slides/slide11.xml" /><Relationship Id="rId31" Type="http://schemas.openxmlformats.org/officeDocument/2006/relationships/slide" Target="slides/slide23.xml" /><Relationship Id="rId4" Type="http://schemas.openxmlformats.org/officeDocument/2006/relationships/customXml" Target="../customXml/item4.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 Id="rId27" Type="http://schemas.openxmlformats.org/officeDocument/2006/relationships/slide" Target="slides/slide19.xml" /><Relationship Id="rId30" Type="http://schemas.openxmlformats.org/officeDocument/2006/relationships/slide" Target="slides/slide22.xml" /><Relationship Id="rId35" Type="http://schemas.openxmlformats.org/officeDocument/2006/relationships/slide" Target="slides/slide27.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161" cy="464180"/>
          </a:xfrm>
          <a:prstGeom prst="rect">
            <a:avLst/>
          </a:prstGeom>
        </p:spPr>
        <p:txBody>
          <a:bodyPr vert="horz" wrap="square" lIns="93169" tIns="46585" rIns="93169" bIns="46585" numCol="1" anchor="t" anchorCtr="0" compatLnSpc="1">
            <a:prstTxWarp prst="textNoShape">
              <a:avLst/>
            </a:prstTxWarp>
          </a:bodyPr>
          <a:lstStyle>
            <a:lvl1pPr defTabSz="456836">
              <a:defRPr sz="1200">
                <a:latin typeface="Arial" charset="0"/>
                <a:ea typeface="ヒラギノ角ゴ Pro W3" charset="0"/>
                <a:cs typeface="ヒラギノ角ゴ Pro W3" charset="0"/>
              </a:defRPr>
            </a:lvl1pPr>
          </a:lstStyle>
          <a:p>
            <a:pPr>
              <a:defRPr/>
            </a:pPr>
            <a:endParaRPr lang="es-ES_tradnl"/>
          </a:p>
        </p:txBody>
      </p:sp>
      <p:sp>
        <p:nvSpPr>
          <p:cNvPr id="3" name="Marcador de fecha 2"/>
          <p:cNvSpPr>
            <a:spLocks noGrp="1"/>
          </p:cNvSpPr>
          <p:nvPr>
            <p:ph type="dt" sz="quarter" idx="1"/>
          </p:nvPr>
        </p:nvSpPr>
        <p:spPr>
          <a:xfrm>
            <a:off x="3970634" y="0"/>
            <a:ext cx="3038161" cy="464180"/>
          </a:xfrm>
          <a:prstGeom prst="rect">
            <a:avLst/>
          </a:prstGeom>
        </p:spPr>
        <p:txBody>
          <a:bodyPr vert="horz" wrap="square" lIns="93169" tIns="46585" rIns="93169" bIns="46585" numCol="1" anchor="t" anchorCtr="0" compatLnSpc="1">
            <a:prstTxWarp prst="textNoShape">
              <a:avLst/>
            </a:prstTxWarp>
          </a:bodyPr>
          <a:lstStyle>
            <a:lvl1pPr algn="r" defTabSz="456836">
              <a:defRPr sz="1200" smtClean="0"/>
            </a:lvl1pPr>
          </a:lstStyle>
          <a:p>
            <a:pPr>
              <a:defRPr/>
            </a:pPr>
            <a:fld id="{56FAB738-FF42-4C40-AD03-C0CE13102B0E}" type="datetime1">
              <a:rPr lang="es-ES_tradnl"/>
              <a:pPr>
                <a:defRPr/>
              </a:pPr>
              <a:t>03/09/2020</a:t>
            </a:fld>
            <a:endParaRPr lang="es-ES_tradnl"/>
          </a:p>
        </p:txBody>
      </p:sp>
      <p:sp>
        <p:nvSpPr>
          <p:cNvPr id="4" name="Marcador de pie de página 3"/>
          <p:cNvSpPr>
            <a:spLocks noGrp="1"/>
          </p:cNvSpPr>
          <p:nvPr>
            <p:ph type="ftr" sz="quarter" idx="2"/>
          </p:nvPr>
        </p:nvSpPr>
        <p:spPr>
          <a:xfrm>
            <a:off x="0" y="8830621"/>
            <a:ext cx="3038161" cy="464180"/>
          </a:xfrm>
          <a:prstGeom prst="rect">
            <a:avLst/>
          </a:prstGeom>
        </p:spPr>
        <p:txBody>
          <a:bodyPr vert="horz" wrap="square" lIns="93169" tIns="46585" rIns="93169" bIns="46585" numCol="1" anchor="b" anchorCtr="0" compatLnSpc="1">
            <a:prstTxWarp prst="textNoShape">
              <a:avLst/>
            </a:prstTxWarp>
          </a:bodyPr>
          <a:lstStyle>
            <a:lvl1pPr defTabSz="456836">
              <a:defRPr sz="1200">
                <a:latin typeface="Arial" charset="0"/>
                <a:ea typeface="ヒラギノ角ゴ Pro W3" charset="0"/>
                <a:cs typeface="ヒラギノ角ゴ Pro W3" charset="0"/>
              </a:defRPr>
            </a:lvl1pPr>
          </a:lstStyle>
          <a:p>
            <a:pPr>
              <a:defRPr/>
            </a:pPr>
            <a:endParaRPr lang="es-ES_tradnl"/>
          </a:p>
        </p:txBody>
      </p:sp>
      <p:sp>
        <p:nvSpPr>
          <p:cNvPr id="5" name="Marcador de número de diapositiva 4"/>
          <p:cNvSpPr>
            <a:spLocks noGrp="1"/>
          </p:cNvSpPr>
          <p:nvPr>
            <p:ph type="sldNum" sz="quarter" idx="3"/>
          </p:nvPr>
        </p:nvSpPr>
        <p:spPr>
          <a:xfrm>
            <a:off x="3970634" y="8830621"/>
            <a:ext cx="3038161" cy="464180"/>
          </a:xfrm>
          <a:prstGeom prst="rect">
            <a:avLst/>
          </a:prstGeom>
        </p:spPr>
        <p:txBody>
          <a:bodyPr vert="horz" wrap="square" lIns="93169" tIns="46585" rIns="93169" bIns="46585" numCol="1" anchor="b" anchorCtr="0" compatLnSpc="1">
            <a:prstTxWarp prst="textNoShape">
              <a:avLst/>
            </a:prstTxWarp>
          </a:bodyPr>
          <a:lstStyle>
            <a:lvl1pPr algn="r" defTabSz="456836">
              <a:defRPr sz="1200" smtClean="0"/>
            </a:lvl1pPr>
          </a:lstStyle>
          <a:p>
            <a:pPr>
              <a:defRPr/>
            </a:pPr>
            <a:fld id="{A8F91881-8DD1-400E-A286-1F5510E29C23}" type="slidenum">
              <a:rPr lang="es-ES_tradnl"/>
              <a:pPr>
                <a:defRPr/>
              </a:pPr>
              <a:t>‹Nº›</a:t>
            </a:fld>
            <a:endParaRPr lang="es-ES_tradnl"/>
          </a:p>
        </p:txBody>
      </p:sp>
    </p:spTree>
    <p:extLst>
      <p:ext uri="{BB962C8B-B14F-4D97-AF65-F5344CB8AC3E}">
        <p14:creationId xmlns:p14="http://schemas.microsoft.com/office/powerpoint/2010/main" val="74184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wrap="square" lIns="93169" tIns="46585" rIns="93169" bIns="46585" numCol="1" anchor="t" anchorCtr="0" compatLnSpc="1">
            <a:prstTxWarp prst="textNoShape">
              <a:avLst/>
            </a:prstTxWarp>
          </a:bodyPr>
          <a:lstStyle>
            <a:lvl1pPr defTabSz="456836">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0634" y="0"/>
            <a:ext cx="3038161" cy="464180"/>
          </a:xfrm>
          <a:prstGeom prst="rect">
            <a:avLst/>
          </a:prstGeom>
        </p:spPr>
        <p:txBody>
          <a:bodyPr vert="horz" wrap="square" lIns="93169" tIns="46585" rIns="93169" bIns="46585" numCol="1" anchor="t" anchorCtr="0" compatLnSpc="1">
            <a:prstTxWarp prst="textNoShape">
              <a:avLst/>
            </a:prstTxWarp>
          </a:bodyPr>
          <a:lstStyle>
            <a:lvl1pPr algn="r" defTabSz="456836">
              <a:defRPr sz="1200" smtClean="0">
                <a:latin typeface="Calibri" pitchFamily="34" charset="0"/>
              </a:defRPr>
            </a:lvl1pPr>
          </a:lstStyle>
          <a:p>
            <a:pPr>
              <a:defRPr/>
            </a:pPr>
            <a:fld id="{B73E7D4F-455D-486E-A6D6-E9CDB85DB2E8}" type="datetime1">
              <a:rPr lang="en-US"/>
              <a:pPr>
                <a:defRPr/>
              </a:pPr>
              <a:t>9/3/2020</a:t>
            </a:fld>
            <a:endParaRPr lang="en-US"/>
          </a:p>
        </p:txBody>
      </p:sp>
      <p:sp>
        <p:nvSpPr>
          <p:cNvPr id="4" name="Slide Image Placeholder 3"/>
          <p:cNvSpPr>
            <a:spLocks noGrp="1" noRot="1" noChangeAspect="1"/>
          </p:cNvSpPr>
          <p:nvPr>
            <p:ph type="sldImg" idx="2"/>
          </p:nvPr>
        </p:nvSpPr>
        <p:spPr>
          <a:xfrm>
            <a:off x="1211263" y="696913"/>
            <a:ext cx="4587875" cy="3486150"/>
          </a:xfrm>
          <a:prstGeom prst="rect">
            <a:avLst/>
          </a:prstGeom>
          <a:noFill/>
          <a:ln w="12700">
            <a:solidFill>
              <a:prstClr val="black"/>
            </a:solidFill>
          </a:ln>
        </p:spPr>
        <p:txBody>
          <a:bodyPr vert="horz" wrap="square" lIns="93169" tIns="46585" rIns="93169" bIns="46585"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362" y="4416111"/>
            <a:ext cx="5607678" cy="4182419"/>
          </a:xfrm>
          <a:prstGeom prst="rect">
            <a:avLst/>
          </a:prstGeom>
        </p:spPr>
        <p:txBody>
          <a:bodyPr vert="horz" wrap="square" lIns="93169" tIns="46585" rIns="93169" bIns="4658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1"/>
            <a:ext cx="3038161" cy="464180"/>
          </a:xfrm>
          <a:prstGeom prst="rect">
            <a:avLst/>
          </a:prstGeom>
        </p:spPr>
        <p:txBody>
          <a:bodyPr vert="horz" wrap="square" lIns="93169" tIns="46585" rIns="93169" bIns="46585" numCol="1" anchor="b" anchorCtr="0" compatLnSpc="1">
            <a:prstTxWarp prst="textNoShape">
              <a:avLst/>
            </a:prstTxWarp>
          </a:bodyPr>
          <a:lstStyle>
            <a:lvl1pPr defTabSz="456836">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0634" y="8830621"/>
            <a:ext cx="3038161" cy="464180"/>
          </a:xfrm>
          <a:prstGeom prst="rect">
            <a:avLst/>
          </a:prstGeom>
        </p:spPr>
        <p:txBody>
          <a:bodyPr vert="horz" wrap="square" lIns="93169" tIns="46585" rIns="93169" bIns="46585" numCol="1" anchor="b" anchorCtr="0" compatLnSpc="1">
            <a:prstTxWarp prst="textNoShape">
              <a:avLst/>
            </a:prstTxWarp>
          </a:bodyPr>
          <a:lstStyle>
            <a:lvl1pPr algn="r" defTabSz="456836">
              <a:defRPr sz="1200" smtClean="0">
                <a:latin typeface="Calibri" pitchFamily="34" charset="0"/>
              </a:defRPr>
            </a:lvl1pPr>
          </a:lstStyle>
          <a:p>
            <a:pPr>
              <a:defRPr/>
            </a:pPr>
            <a:fld id="{9A055FA3-27B0-4987-A78F-A5CDFC0CADEB}" type="slidenum">
              <a:rPr lang="en-US"/>
              <a:pPr>
                <a:defRPr/>
              </a:pPr>
              <a:t>‹Nº›</a:t>
            </a:fld>
            <a:endParaRPr lang="en-US"/>
          </a:p>
        </p:txBody>
      </p:sp>
    </p:spTree>
    <p:extLst>
      <p:ext uri="{BB962C8B-B14F-4D97-AF65-F5344CB8AC3E}">
        <p14:creationId xmlns:p14="http://schemas.microsoft.com/office/powerpoint/2010/main" val="2459129191"/>
      </p:ext>
    </p:extLst>
  </p:cSld>
  <p:clrMap bg1="lt1" tx1="dk1" bg2="lt2" tx2="dk2" accent1="accent1" accent2="accent2" accent3="accent3" accent4="accent4" accent5="accent5" accent6="accent6" hlink="hlink" folHlink="folHlink"/>
  <p:hf hdr="0" ftr="0" dt="0"/>
  <p:notesStyle>
    <a:lvl1pPr algn="l" defTabSz="452438"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2438" algn="l" defTabSz="452438"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04875" algn="l" defTabSz="452438"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57313" algn="l" defTabSz="452438"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09750" algn="l" defTabSz="452438"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62911" algn="l" defTabSz="452582" rtl="0" eaLnBrk="1" latinLnBrk="0" hangingPunct="1">
      <a:defRPr sz="1200" kern="1200">
        <a:solidFill>
          <a:schemeClr val="tx1"/>
        </a:solidFill>
        <a:latin typeface="+mn-lt"/>
        <a:ea typeface="+mn-ea"/>
        <a:cs typeface="+mn-cs"/>
      </a:defRPr>
    </a:lvl6pPr>
    <a:lvl7pPr marL="2715494" algn="l" defTabSz="452582" rtl="0" eaLnBrk="1" latinLnBrk="0" hangingPunct="1">
      <a:defRPr sz="1200" kern="1200">
        <a:solidFill>
          <a:schemeClr val="tx1"/>
        </a:solidFill>
        <a:latin typeface="+mn-lt"/>
        <a:ea typeface="+mn-ea"/>
        <a:cs typeface="+mn-cs"/>
      </a:defRPr>
    </a:lvl7pPr>
    <a:lvl8pPr marL="3168076" algn="l" defTabSz="452582" rtl="0" eaLnBrk="1" latinLnBrk="0" hangingPunct="1">
      <a:defRPr sz="1200" kern="1200">
        <a:solidFill>
          <a:schemeClr val="tx1"/>
        </a:solidFill>
        <a:latin typeface="+mn-lt"/>
        <a:ea typeface="+mn-ea"/>
        <a:cs typeface="+mn-cs"/>
      </a:defRPr>
    </a:lvl8pPr>
    <a:lvl9pPr marL="3620658" algn="l" defTabSz="4525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9A055FA3-27B0-4987-A78F-A5CDFC0CADEB}" type="slidenum">
              <a:rPr lang="en-US" smtClean="0"/>
              <a:pPr>
                <a:defRPr/>
              </a:pPr>
              <a:t>4</a:t>
            </a:fld>
            <a:endParaRPr lang="en-US"/>
          </a:p>
        </p:txBody>
      </p:sp>
    </p:spTree>
    <p:extLst>
      <p:ext uri="{BB962C8B-B14F-4D97-AF65-F5344CB8AC3E}">
        <p14:creationId xmlns:p14="http://schemas.microsoft.com/office/powerpoint/2010/main" val="82183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TT1">
    <p:spTree>
      <p:nvGrpSpPr>
        <p:cNvPr id="1" name=""/>
        <p:cNvGrpSpPr/>
        <p:nvPr/>
      </p:nvGrpSpPr>
      <p:grpSpPr>
        <a:xfrm>
          <a:off x="0" y="0"/>
          <a:ext cx="0" cy="0"/>
          <a:chOff x="0" y="0"/>
          <a:chExt cx="0" cy="0"/>
        </a:xfrm>
      </p:grpSpPr>
      <p:sp>
        <p:nvSpPr>
          <p:cNvPr id="2" name="Título 1"/>
          <p:cNvSpPr>
            <a:spLocks noGrp="1"/>
          </p:cNvSpPr>
          <p:nvPr>
            <p:ph type="title"/>
          </p:nvPr>
        </p:nvSpPr>
        <p:spPr>
          <a:xfrm>
            <a:off x="398488" y="1516915"/>
            <a:ext cx="8101013" cy="861897"/>
          </a:xfrm>
          <a:prstGeom prst="rect">
            <a:avLst/>
          </a:prstGeom>
        </p:spPr>
        <p:txBody>
          <a:bodyPr lIns="90516" tIns="45258" rIns="90516" bIns="45258"/>
          <a:lstStyle>
            <a:lvl1pPr>
              <a:defRPr baseline="0"/>
            </a:lvl1pPr>
          </a:lstStyle>
          <a:p>
            <a:r>
              <a:rPr lang="es-ES_tradnl"/>
              <a:t>Clic para editar título</a:t>
            </a:r>
            <a:endParaRPr lang="es-ES" dirty="0"/>
          </a:p>
        </p:txBody>
      </p:sp>
      <p:sp>
        <p:nvSpPr>
          <p:cNvPr id="3" name="Subtítulo 2"/>
          <p:cNvSpPr>
            <a:spLocks noGrp="1"/>
          </p:cNvSpPr>
          <p:nvPr>
            <p:ph type="subTitle" idx="1"/>
          </p:nvPr>
        </p:nvSpPr>
        <p:spPr>
          <a:xfrm>
            <a:off x="398488" y="2271074"/>
            <a:ext cx="8074703" cy="861896"/>
          </a:xfrm>
          <a:prstGeom prst="rect">
            <a:avLst/>
          </a:prstGeom>
        </p:spPr>
        <p:txBody>
          <a:bodyPr lIns="90516" tIns="45258" rIns="90516" bIns="45258"/>
          <a:lstStyle>
            <a:lvl1pPr marL="0" indent="0" algn="l">
              <a:buNone/>
              <a:defRPr>
                <a:solidFill>
                  <a:schemeClr val="tx1"/>
                </a:solidFill>
                <a:latin typeface="Verdana"/>
                <a:cs typeface="Verdana"/>
              </a:defRPr>
            </a:lvl1pPr>
            <a:lvl2pPr marL="452582" indent="0" algn="ctr">
              <a:buNone/>
              <a:defRPr>
                <a:solidFill>
                  <a:schemeClr val="tx1">
                    <a:tint val="75000"/>
                  </a:schemeClr>
                </a:solidFill>
              </a:defRPr>
            </a:lvl2pPr>
            <a:lvl3pPr marL="905165" indent="0" algn="ctr">
              <a:buNone/>
              <a:defRPr>
                <a:solidFill>
                  <a:schemeClr val="tx1">
                    <a:tint val="75000"/>
                  </a:schemeClr>
                </a:solidFill>
              </a:defRPr>
            </a:lvl3pPr>
            <a:lvl4pPr marL="1357747" indent="0" algn="ctr">
              <a:buNone/>
              <a:defRPr>
                <a:solidFill>
                  <a:schemeClr val="tx1">
                    <a:tint val="75000"/>
                  </a:schemeClr>
                </a:solidFill>
              </a:defRPr>
            </a:lvl4pPr>
            <a:lvl5pPr marL="1810329" indent="0" algn="ctr">
              <a:buNone/>
              <a:defRPr>
                <a:solidFill>
                  <a:schemeClr val="tx1">
                    <a:tint val="75000"/>
                  </a:schemeClr>
                </a:solidFill>
              </a:defRPr>
            </a:lvl5pPr>
            <a:lvl6pPr marL="2262911" indent="0" algn="ctr">
              <a:buNone/>
              <a:defRPr>
                <a:solidFill>
                  <a:schemeClr val="tx1">
                    <a:tint val="75000"/>
                  </a:schemeClr>
                </a:solidFill>
              </a:defRPr>
            </a:lvl6pPr>
            <a:lvl7pPr marL="2715494" indent="0" algn="ctr">
              <a:buNone/>
              <a:defRPr>
                <a:solidFill>
                  <a:schemeClr val="tx1">
                    <a:tint val="75000"/>
                  </a:schemeClr>
                </a:solidFill>
              </a:defRPr>
            </a:lvl7pPr>
            <a:lvl8pPr marL="3168076" indent="0" algn="ctr">
              <a:buNone/>
              <a:defRPr>
                <a:solidFill>
                  <a:schemeClr val="tx1">
                    <a:tint val="75000"/>
                  </a:schemeClr>
                </a:solidFill>
              </a:defRPr>
            </a:lvl8pPr>
            <a:lvl9pPr marL="3620658" indent="0" algn="ctr">
              <a:buNone/>
              <a:defRPr>
                <a:solidFill>
                  <a:schemeClr val="tx1">
                    <a:tint val="75000"/>
                  </a:schemeClr>
                </a:solidFill>
              </a:defRPr>
            </a:lvl9pPr>
          </a:lstStyle>
          <a:p>
            <a:r>
              <a:rPr lang="es-ES_tradnl"/>
              <a:t>Haga clic para modificar el estilo de subtítulo del patrón</a:t>
            </a:r>
            <a:endParaRPr lang="es-ES" dirty="0"/>
          </a:p>
        </p:txBody>
      </p:sp>
    </p:spTree>
    <p:extLst>
      <p:ext uri="{BB962C8B-B14F-4D97-AF65-F5344CB8AC3E}">
        <p14:creationId xmlns:p14="http://schemas.microsoft.com/office/powerpoint/2010/main" val="1134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TT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smtClean="0"/>
            </a:lvl1pPr>
          </a:lstStyle>
          <a:p>
            <a:pPr>
              <a:defRPr/>
            </a:pPr>
            <a:fld id="{B646A04A-CE30-4C07-B320-64DD8F2510C7}" type="slidenum">
              <a:rPr lang="en-US"/>
              <a:pPr>
                <a:defRPr/>
              </a:pPr>
              <a:t>‹Nº›</a:t>
            </a:fld>
            <a:endParaRPr lang="en-US"/>
          </a:p>
        </p:txBody>
      </p:sp>
    </p:spTree>
    <p:extLst>
      <p:ext uri="{BB962C8B-B14F-4D97-AF65-F5344CB8AC3E}">
        <p14:creationId xmlns:p14="http://schemas.microsoft.com/office/powerpoint/2010/main" val="402120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MTT3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0056" y="1596126"/>
            <a:ext cx="3975497"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5572" y="1596126"/>
            <a:ext cx="3975497"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E6E56C34-D252-4BF0-8CC6-5DB5D204C479}" type="slidenum">
              <a:rPr lang="en-US"/>
              <a:pPr>
                <a:defRPr/>
              </a:pPr>
              <a:t>‹Nº›</a:t>
            </a:fld>
            <a:endParaRPr lang="en-US"/>
          </a:p>
        </p:txBody>
      </p:sp>
    </p:spTree>
    <p:extLst>
      <p:ext uri="{BB962C8B-B14F-4D97-AF65-F5344CB8AC3E}">
        <p14:creationId xmlns:p14="http://schemas.microsoft.com/office/powerpoint/2010/main" val="105145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MTT3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056" y="1531204"/>
            <a:ext cx="3977060" cy="638133"/>
          </a:xfrm>
        </p:spPr>
        <p:txBody>
          <a:bodyPr>
            <a:normAutofit/>
          </a:bodyPr>
          <a:lstStyle>
            <a:lvl1pPr marL="0" indent="0">
              <a:buNone/>
              <a:defRPr sz="2000" b="1"/>
            </a:lvl1pPr>
            <a:lvl2pPr marL="452582" indent="0">
              <a:buNone/>
              <a:defRPr sz="2000" b="1"/>
            </a:lvl2pPr>
            <a:lvl3pPr marL="905165" indent="0">
              <a:buNone/>
              <a:defRPr sz="1800" b="1"/>
            </a:lvl3pPr>
            <a:lvl4pPr marL="1357747" indent="0">
              <a:buNone/>
              <a:defRPr sz="1600" b="1"/>
            </a:lvl4pPr>
            <a:lvl5pPr marL="1810329" indent="0">
              <a:buNone/>
              <a:defRPr sz="1600" b="1"/>
            </a:lvl5pPr>
            <a:lvl6pPr marL="2262911" indent="0">
              <a:buNone/>
              <a:defRPr sz="1600" b="1"/>
            </a:lvl6pPr>
            <a:lvl7pPr marL="2715494" indent="0">
              <a:buNone/>
              <a:defRPr sz="1600" b="1"/>
            </a:lvl7pPr>
            <a:lvl8pPr marL="3168076" indent="0">
              <a:buNone/>
              <a:defRPr sz="1600" b="1"/>
            </a:lvl8pPr>
            <a:lvl9pPr marL="362065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0056" y="2169337"/>
            <a:ext cx="3977060" cy="394122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447" y="1531204"/>
            <a:ext cx="3978622" cy="638133"/>
          </a:xfrm>
        </p:spPr>
        <p:txBody>
          <a:bodyPr>
            <a:normAutofit/>
          </a:bodyPr>
          <a:lstStyle>
            <a:lvl1pPr marL="0" indent="0">
              <a:buNone/>
              <a:defRPr sz="2000" b="1"/>
            </a:lvl1pPr>
            <a:lvl2pPr marL="452582" indent="0">
              <a:buNone/>
              <a:defRPr sz="2000" b="1"/>
            </a:lvl2pPr>
            <a:lvl3pPr marL="905165" indent="0">
              <a:buNone/>
              <a:defRPr sz="1800" b="1"/>
            </a:lvl3pPr>
            <a:lvl4pPr marL="1357747" indent="0">
              <a:buNone/>
              <a:defRPr sz="1600" b="1"/>
            </a:lvl4pPr>
            <a:lvl5pPr marL="1810329" indent="0">
              <a:buNone/>
              <a:defRPr sz="1600" b="1"/>
            </a:lvl5pPr>
            <a:lvl6pPr marL="2262911" indent="0">
              <a:buNone/>
              <a:defRPr sz="1600" b="1"/>
            </a:lvl6pPr>
            <a:lvl7pPr marL="2715494" indent="0">
              <a:buNone/>
              <a:defRPr sz="1600" b="1"/>
            </a:lvl7pPr>
            <a:lvl8pPr marL="3168076" indent="0">
              <a:buNone/>
              <a:defRPr sz="1600" b="1"/>
            </a:lvl8pPr>
            <a:lvl9pPr marL="362065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447" y="2169337"/>
            <a:ext cx="3978622" cy="394122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49263" y="6340475"/>
            <a:ext cx="2101850" cy="363538"/>
          </a:xfrm>
        </p:spPr>
        <p:txBody>
          <a:bodyPr vert="horz" wrap="square" numCol="1" anchor="t" anchorCtr="0" compatLnSpc="1">
            <a:prstTxWarp prst="textNoShape">
              <a:avLst/>
            </a:prstTxWarp>
          </a:bodyPr>
          <a:lstStyle>
            <a:lvl1pPr>
              <a:defRPr>
                <a:latin typeface="Calibri" charset="0"/>
              </a:defRPr>
            </a:lvl1pPr>
          </a:lstStyle>
          <a:p>
            <a:pPr>
              <a:defRPr/>
            </a:pPr>
            <a:endParaRPr lang="es-ES"/>
          </a:p>
        </p:txBody>
      </p:sp>
      <p:sp>
        <p:nvSpPr>
          <p:cNvPr id="8" name="Footer Placeholder 7"/>
          <p:cNvSpPr>
            <a:spLocks noGrp="1"/>
          </p:cNvSpPr>
          <p:nvPr>
            <p:ph type="ftr" sz="quarter" idx="11"/>
          </p:nvPr>
        </p:nvSpPr>
        <p:spPr>
          <a:xfrm>
            <a:off x="19050" y="6511925"/>
            <a:ext cx="2849563" cy="244475"/>
          </a:xfrm>
          <a:prstGeom prst="rect">
            <a:avLst/>
          </a:prstGeom>
        </p:spPr>
        <p:txBody>
          <a:bodyPr vert="horz" wrap="square" lIns="90516" tIns="45258" rIns="90516" bIns="45258" numCol="1" anchor="t" anchorCtr="0" compatLnSpc="1">
            <a:prstTxWarp prst="textNoShape">
              <a:avLst/>
            </a:prstTxWarp>
          </a:bodyPr>
          <a:lstStyle>
            <a:lvl1pPr defTabSz="452582">
              <a:defRPr>
                <a:latin typeface="Arial"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smtClean="0"/>
            </a:lvl1pPr>
          </a:lstStyle>
          <a:p>
            <a:pPr>
              <a:defRPr/>
            </a:pPr>
            <a:fld id="{2DE4471C-4F2B-44D5-B519-F75407AB942F}" type="slidenum">
              <a:rPr lang="en-US"/>
              <a:pPr>
                <a:defRPr/>
              </a:pPr>
              <a:t>‹Nº›</a:t>
            </a:fld>
            <a:endParaRPr lang="en-US"/>
          </a:p>
        </p:txBody>
      </p:sp>
    </p:spTree>
    <p:extLst>
      <p:ext uri="{BB962C8B-B14F-4D97-AF65-F5344CB8AC3E}">
        <p14:creationId xmlns:p14="http://schemas.microsoft.com/office/powerpoint/2010/main" val="121966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MTT3c">
    <p:spTree>
      <p:nvGrpSpPr>
        <p:cNvPr id="1" name=""/>
        <p:cNvGrpSpPr/>
        <p:nvPr/>
      </p:nvGrpSpPr>
      <p:grpSpPr>
        <a:xfrm>
          <a:off x="0" y="0"/>
          <a:ext cx="0" cy="0"/>
          <a:chOff x="0" y="0"/>
          <a:chExt cx="0" cy="0"/>
        </a:xfrm>
      </p:grpSpPr>
      <p:sp>
        <p:nvSpPr>
          <p:cNvPr id="2" name="Title 1"/>
          <p:cNvSpPr>
            <a:spLocks noGrp="1"/>
          </p:cNvSpPr>
          <p:nvPr>
            <p:ph type="title"/>
          </p:nvPr>
        </p:nvSpPr>
        <p:spPr>
          <a:xfrm>
            <a:off x="450057" y="272355"/>
            <a:ext cx="2961308" cy="115909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19190" y="272355"/>
            <a:ext cx="5031879"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0057" y="1431446"/>
            <a:ext cx="2961308" cy="4679119"/>
          </a:xfrm>
        </p:spPr>
        <p:txBody>
          <a:bodyPr/>
          <a:lstStyle>
            <a:lvl1pPr marL="0" indent="0">
              <a:buNone/>
              <a:defRPr sz="1400"/>
            </a:lvl1pPr>
            <a:lvl2pPr marL="452582" indent="0">
              <a:buNone/>
              <a:defRPr sz="1200"/>
            </a:lvl2pPr>
            <a:lvl3pPr marL="905165" indent="0">
              <a:buNone/>
              <a:defRPr sz="1000"/>
            </a:lvl3pPr>
            <a:lvl4pPr marL="1357747" indent="0">
              <a:buNone/>
              <a:defRPr sz="900"/>
            </a:lvl4pPr>
            <a:lvl5pPr marL="1810329" indent="0">
              <a:buNone/>
              <a:defRPr sz="900"/>
            </a:lvl5pPr>
            <a:lvl6pPr marL="2262911" indent="0">
              <a:buNone/>
              <a:defRPr sz="900"/>
            </a:lvl6pPr>
            <a:lvl7pPr marL="2715494" indent="0">
              <a:buNone/>
              <a:defRPr sz="900"/>
            </a:lvl7pPr>
            <a:lvl8pPr marL="3168076" indent="0">
              <a:buNone/>
              <a:defRPr sz="900"/>
            </a:lvl8pPr>
            <a:lvl9pPr marL="3620658"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smtClean="0"/>
            </a:lvl1pPr>
          </a:lstStyle>
          <a:p>
            <a:pPr>
              <a:defRPr/>
            </a:pPr>
            <a:fld id="{7F460260-C9DF-4030-9BBD-72A257934FE7}" type="slidenum">
              <a:rPr lang="en-US"/>
              <a:pPr>
                <a:defRPr/>
              </a:pPr>
              <a:t>‹Nº›</a:t>
            </a:fld>
            <a:endParaRPr lang="en-US"/>
          </a:p>
        </p:txBody>
      </p:sp>
    </p:spTree>
    <p:extLst>
      <p:ext uri="{BB962C8B-B14F-4D97-AF65-F5344CB8AC3E}">
        <p14:creationId xmlns:p14="http://schemas.microsoft.com/office/powerpoint/2010/main" val="370782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MTT3d">
    <p:spTree>
      <p:nvGrpSpPr>
        <p:cNvPr id="1" name=""/>
        <p:cNvGrpSpPr/>
        <p:nvPr/>
      </p:nvGrpSpPr>
      <p:grpSpPr>
        <a:xfrm>
          <a:off x="0" y="0"/>
          <a:ext cx="0" cy="0"/>
          <a:chOff x="0" y="0"/>
          <a:chExt cx="0" cy="0"/>
        </a:xfrm>
      </p:grpSpPr>
      <p:sp>
        <p:nvSpPr>
          <p:cNvPr id="2" name="Title 1"/>
          <p:cNvSpPr>
            <a:spLocks noGrp="1"/>
          </p:cNvSpPr>
          <p:nvPr>
            <p:ph type="title"/>
          </p:nvPr>
        </p:nvSpPr>
        <p:spPr>
          <a:xfrm>
            <a:off x="1764284" y="4788377"/>
            <a:ext cx="5400675" cy="565295"/>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64284" y="611215"/>
            <a:ext cx="5400675" cy="4104323"/>
          </a:xfrm>
        </p:spPr>
        <p:txBody>
          <a:bodyPr rtlCol="0">
            <a:normAutofit/>
          </a:bodyPr>
          <a:lstStyle>
            <a:lvl1pPr marL="0" indent="0">
              <a:buNone/>
              <a:defRPr sz="3200"/>
            </a:lvl1pPr>
            <a:lvl2pPr marL="452582" indent="0">
              <a:buNone/>
              <a:defRPr sz="2800"/>
            </a:lvl2pPr>
            <a:lvl3pPr marL="905165" indent="0">
              <a:buNone/>
              <a:defRPr sz="2400"/>
            </a:lvl3pPr>
            <a:lvl4pPr marL="1357747" indent="0">
              <a:buNone/>
              <a:defRPr sz="2000"/>
            </a:lvl4pPr>
            <a:lvl5pPr marL="1810329" indent="0">
              <a:buNone/>
              <a:defRPr sz="2000"/>
            </a:lvl5pPr>
            <a:lvl6pPr marL="2262911" indent="0">
              <a:buNone/>
              <a:defRPr sz="2000"/>
            </a:lvl6pPr>
            <a:lvl7pPr marL="2715494" indent="0">
              <a:buNone/>
              <a:defRPr sz="2000"/>
            </a:lvl7pPr>
            <a:lvl8pPr marL="3168076" indent="0">
              <a:buNone/>
              <a:defRPr sz="2000"/>
            </a:lvl8pPr>
            <a:lvl9pPr marL="3620658" indent="0">
              <a:buNone/>
              <a:defRPr sz="2000"/>
            </a:lvl9pPr>
          </a:lstStyle>
          <a:p>
            <a:pPr lvl="0"/>
            <a:endParaRPr lang="en-US" noProof="0"/>
          </a:p>
        </p:txBody>
      </p:sp>
      <p:sp>
        <p:nvSpPr>
          <p:cNvPr id="4" name="Text Placeholder 3"/>
          <p:cNvSpPr>
            <a:spLocks noGrp="1"/>
          </p:cNvSpPr>
          <p:nvPr>
            <p:ph type="body" sz="half" idx="2"/>
          </p:nvPr>
        </p:nvSpPr>
        <p:spPr>
          <a:xfrm>
            <a:off x="1764284" y="5353671"/>
            <a:ext cx="5400675" cy="802813"/>
          </a:xfrm>
        </p:spPr>
        <p:txBody>
          <a:bodyPr/>
          <a:lstStyle>
            <a:lvl1pPr marL="0" indent="0">
              <a:buNone/>
              <a:defRPr sz="1400"/>
            </a:lvl1pPr>
            <a:lvl2pPr marL="452582" indent="0">
              <a:buNone/>
              <a:defRPr sz="1200"/>
            </a:lvl2pPr>
            <a:lvl3pPr marL="905165" indent="0">
              <a:buNone/>
              <a:defRPr sz="1000"/>
            </a:lvl3pPr>
            <a:lvl4pPr marL="1357747" indent="0">
              <a:buNone/>
              <a:defRPr sz="900"/>
            </a:lvl4pPr>
            <a:lvl5pPr marL="1810329" indent="0">
              <a:buNone/>
              <a:defRPr sz="900"/>
            </a:lvl5pPr>
            <a:lvl6pPr marL="2262911" indent="0">
              <a:buNone/>
              <a:defRPr sz="900"/>
            </a:lvl6pPr>
            <a:lvl7pPr marL="2715494" indent="0">
              <a:buNone/>
              <a:defRPr sz="900"/>
            </a:lvl7pPr>
            <a:lvl8pPr marL="3168076" indent="0">
              <a:buNone/>
              <a:defRPr sz="900"/>
            </a:lvl8pPr>
            <a:lvl9pPr marL="3620658"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smtClean="0"/>
            </a:lvl1pPr>
          </a:lstStyle>
          <a:p>
            <a:pPr>
              <a:defRPr/>
            </a:pPr>
            <a:fld id="{E484297B-79DD-4E0C-B5A2-2F9F9AF215B0}" type="slidenum">
              <a:rPr lang="en-US"/>
              <a:pPr>
                <a:defRPr/>
              </a:pPr>
              <a:t>‹Nº›</a:t>
            </a:fld>
            <a:endParaRPr lang="en-US"/>
          </a:p>
        </p:txBody>
      </p:sp>
    </p:spTree>
    <p:extLst>
      <p:ext uri="{BB962C8B-B14F-4D97-AF65-F5344CB8AC3E}">
        <p14:creationId xmlns:p14="http://schemas.microsoft.com/office/powerpoint/2010/main" val="142192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25141" y="1119505"/>
            <a:ext cx="6750844" cy="2381521"/>
          </a:xfrm>
        </p:spPr>
        <p:txBody>
          <a:bodyPr anchor="b"/>
          <a:lstStyle>
            <a:lvl1pPr algn="ctr">
              <a:defRPr sz="4430"/>
            </a:lvl1pPr>
          </a:lstStyle>
          <a:p>
            <a:r>
              <a:rPr lang="es-ES"/>
              <a:t>Haga clic para modificar el estilo de título del patrón</a:t>
            </a:r>
            <a:endParaRPr lang="es-CL"/>
          </a:p>
        </p:txBody>
      </p:sp>
      <p:sp>
        <p:nvSpPr>
          <p:cNvPr id="3" name="Subtítulo 2"/>
          <p:cNvSpPr>
            <a:spLocks noGrp="1"/>
          </p:cNvSpPr>
          <p:nvPr>
            <p:ph type="subTitle" idx="1"/>
          </p:nvPr>
        </p:nvSpPr>
        <p:spPr>
          <a:xfrm>
            <a:off x="1125141" y="3592866"/>
            <a:ext cx="6750844" cy="1651546"/>
          </a:xfrm>
        </p:spPr>
        <p:txBody>
          <a:bodyPr/>
          <a:lstStyle>
            <a:lvl1pPr marL="0" indent="0" algn="ctr">
              <a:buNone/>
              <a:defRPr sz="1772"/>
            </a:lvl1pPr>
            <a:lvl2pPr marL="337551" indent="0" algn="ctr">
              <a:buNone/>
              <a:defRPr sz="1477"/>
            </a:lvl2pPr>
            <a:lvl3pPr marL="675102" indent="0" algn="ctr">
              <a:buNone/>
              <a:defRPr sz="1329"/>
            </a:lvl3pPr>
            <a:lvl4pPr marL="1012652" indent="0" algn="ctr">
              <a:buNone/>
              <a:defRPr sz="1181"/>
            </a:lvl4pPr>
            <a:lvl5pPr marL="1350203" indent="0" algn="ctr">
              <a:buNone/>
              <a:defRPr sz="1181"/>
            </a:lvl5pPr>
            <a:lvl6pPr marL="1687754" indent="0" algn="ctr">
              <a:buNone/>
              <a:defRPr sz="1181"/>
            </a:lvl6pPr>
            <a:lvl7pPr marL="2025305" indent="0" algn="ctr">
              <a:buNone/>
              <a:defRPr sz="1181"/>
            </a:lvl7pPr>
            <a:lvl8pPr marL="2362855" indent="0" algn="ctr">
              <a:buNone/>
              <a:defRPr sz="1181"/>
            </a:lvl8pPr>
            <a:lvl9pPr marL="2700406" indent="0" algn="ctr">
              <a:buNone/>
              <a:defRPr sz="1181"/>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EC2AF90D-20B7-4781-92EF-7021EB430FD9}" type="datetimeFigureOut">
              <a:rPr lang="es-CL" smtClean="0"/>
              <a:t>03-09-2020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A63176A-2627-407F-B404-A2F714417302}" type="slidenum">
              <a:rPr lang="es-CL" smtClean="0"/>
              <a:t>‹Nº›</a:t>
            </a:fld>
            <a:endParaRPr lang="es-CL"/>
          </a:p>
        </p:txBody>
      </p:sp>
    </p:spTree>
    <p:extLst>
      <p:ext uri="{BB962C8B-B14F-4D97-AF65-F5344CB8AC3E}">
        <p14:creationId xmlns:p14="http://schemas.microsoft.com/office/powerpoint/2010/main" val="414501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Título 1"/>
          <p:cNvSpPr>
            <a:spLocks noGrp="1"/>
          </p:cNvSpPr>
          <p:nvPr>
            <p:ph type="title"/>
          </p:nvPr>
        </p:nvSpPr>
        <p:spPr>
          <a:xfrm>
            <a:off x="398488" y="1516915"/>
            <a:ext cx="8101013" cy="861897"/>
          </a:xfrm>
          <a:prstGeom prst="rect">
            <a:avLst/>
          </a:prstGeom>
        </p:spPr>
        <p:txBody>
          <a:bodyPr lIns="90516" tIns="45258" rIns="90516" bIns="45258"/>
          <a:lstStyle>
            <a:lvl1pPr>
              <a:defRPr baseline="0">
                <a:solidFill>
                  <a:srgbClr val="404040"/>
                </a:solidFill>
              </a:defRPr>
            </a:lvl1pPr>
          </a:lstStyle>
          <a:p>
            <a:r>
              <a:rPr lang="es-ES_tradnl"/>
              <a:t>Clic para editar título</a:t>
            </a:r>
            <a:endParaRPr lang="es-ES" dirty="0"/>
          </a:p>
        </p:txBody>
      </p:sp>
      <p:sp>
        <p:nvSpPr>
          <p:cNvPr id="8" name="Subtítulo 2"/>
          <p:cNvSpPr>
            <a:spLocks noGrp="1"/>
          </p:cNvSpPr>
          <p:nvPr>
            <p:ph type="subTitle" idx="1"/>
          </p:nvPr>
        </p:nvSpPr>
        <p:spPr>
          <a:xfrm>
            <a:off x="398488" y="2271074"/>
            <a:ext cx="8074703" cy="861896"/>
          </a:xfrm>
          <a:prstGeom prst="rect">
            <a:avLst/>
          </a:prstGeom>
        </p:spPr>
        <p:txBody>
          <a:bodyPr lIns="90516" tIns="45258" rIns="90516" bIns="45258"/>
          <a:lstStyle>
            <a:lvl1pPr marL="0" indent="0" algn="l">
              <a:buNone/>
              <a:defRPr>
                <a:solidFill>
                  <a:srgbClr val="404040"/>
                </a:solidFill>
                <a:latin typeface="Verdana"/>
                <a:cs typeface="Verdana"/>
              </a:defRPr>
            </a:lvl1pPr>
            <a:lvl2pPr marL="452582" indent="0" algn="ctr">
              <a:buNone/>
              <a:defRPr>
                <a:solidFill>
                  <a:schemeClr val="tx1">
                    <a:tint val="75000"/>
                  </a:schemeClr>
                </a:solidFill>
              </a:defRPr>
            </a:lvl2pPr>
            <a:lvl3pPr marL="905165" indent="0" algn="ctr">
              <a:buNone/>
              <a:defRPr>
                <a:solidFill>
                  <a:schemeClr val="tx1">
                    <a:tint val="75000"/>
                  </a:schemeClr>
                </a:solidFill>
              </a:defRPr>
            </a:lvl3pPr>
            <a:lvl4pPr marL="1357747" indent="0" algn="ctr">
              <a:buNone/>
              <a:defRPr>
                <a:solidFill>
                  <a:schemeClr val="tx1">
                    <a:tint val="75000"/>
                  </a:schemeClr>
                </a:solidFill>
              </a:defRPr>
            </a:lvl4pPr>
            <a:lvl5pPr marL="1810329" indent="0" algn="ctr">
              <a:buNone/>
              <a:defRPr>
                <a:solidFill>
                  <a:schemeClr val="tx1">
                    <a:tint val="75000"/>
                  </a:schemeClr>
                </a:solidFill>
              </a:defRPr>
            </a:lvl5pPr>
            <a:lvl6pPr marL="2262911" indent="0" algn="ctr">
              <a:buNone/>
              <a:defRPr>
                <a:solidFill>
                  <a:schemeClr val="tx1">
                    <a:tint val="75000"/>
                  </a:schemeClr>
                </a:solidFill>
              </a:defRPr>
            </a:lvl6pPr>
            <a:lvl7pPr marL="2715494" indent="0" algn="ctr">
              <a:buNone/>
              <a:defRPr>
                <a:solidFill>
                  <a:schemeClr val="tx1">
                    <a:tint val="75000"/>
                  </a:schemeClr>
                </a:solidFill>
              </a:defRPr>
            </a:lvl7pPr>
            <a:lvl8pPr marL="3168076" indent="0" algn="ctr">
              <a:buNone/>
              <a:defRPr>
                <a:solidFill>
                  <a:schemeClr val="tx1">
                    <a:tint val="75000"/>
                  </a:schemeClr>
                </a:solidFill>
              </a:defRPr>
            </a:lvl8pPr>
            <a:lvl9pPr marL="3620658" indent="0" algn="ctr">
              <a:buNone/>
              <a:defRPr>
                <a:solidFill>
                  <a:schemeClr val="tx1">
                    <a:tint val="75000"/>
                  </a:schemeClr>
                </a:solidFill>
              </a:defRPr>
            </a:lvl9pPr>
          </a:lstStyle>
          <a:p>
            <a:r>
              <a:rPr lang="es-ES_tradnl"/>
              <a:t>Haga clic para modificar el estilo de subtítulo del patrón</a:t>
            </a:r>
            <a:endParaRPr lang="es-ES" dirty="0"/>
          </a:p>
        </p:txBody>
      </p:sp>
      <p:sp>
        <p:nvSpPr>
          <p:cNvPr id="4" name="Marcador de fecha 3"/>
          <p:cNvSpPr>
            <a:spLocks noGrp="1"/>
          </p:cNvSpPr>
          <p:nvPr>
            <p:ph type="dt" sz="half" idx="10"/>
          </p:nvPr>
        </p:nvSpPr>
        <p:spPr>
          <a:xfrm>
            <a:off x="449263" y="6340475"/>
            <a:ext cx="2101850" cy="363538"/>
          </a:xfrm>
          <a:prstGeom prst="rect">
            <a:avLst/>
          </a:prstGeom>
        </p:spPr>
        <p:txBody>
          <a:bodyPr vert="horz" wrap="square" lIns="90516" tIns="45258" rIns="90516" bIns="45258" numCol="1" anchor="t" anchorCtr="0" compatLnSpc="1">
            <a:prstTxWarp prst="textNoShape">
              <a:avLst/>
            </a:prstTxWarp>
          </a:bodyPr>
          <a:lstStyle>
            <a:lvl1pPr defTabSz="452582">
              <a:defRPr smtClean="0"/>
            </a:lvl1pPr>
          </a:lstStyle>
          <a:p>
            <a:pPr>
              <a:defRPr/>
            </a:pPr>
            <a:fld id="{B498FA9C-7AF0-4E72-B70A-68076B193A8B}" type="datetimeFigureOut">
              <a:rPr lang="es-ES"/>
              <a:pPr>
                <a:defRPr/>
              </a:pPr>
              <a:t>03/09/2020</a:t>
            </a:fld>
            <a:endParaRPr lang="es-ES"/>
          </a:p>
        </p:txBody>
      </p:sp>
      <p:sp>
        <p:nvSpPr>
          <p:cNvPr id="5" name="Marcador de pie de página 4"/>
          <p:cNvSpPr>
            <a:spLocks noGrp="1"/>
          </p:cNvSpPr>
          <p:nvPr>
            <p:ph type="ftr" sz="quarter" idx="11"/>
          </p:nvPr>
        </p:nvSpPr>
        <p:spPr>
          <a:xfrm>
            <a:off x="3074988" y="6340475"/>
            <a:ext cx="2851150" cy="363538"/>
          </a:xfrm>
          <a:prstGeom prst="rect">
            <a:avLst/>
          </a:prstGeom>
        </p:spPr>
        <p:txBody>
          <a:bodyPr lIns="90516" tIns="45258" rIns="90516" bIns="45258"/>
          <a:lstStyle>
            <a:lvl1pPr defTabSz="452582">
              <a:defRPr>
                <a:latin typeface="Arial" charset="0"/>
                <a:ea typeface="ヒラギノ角ゴ Pro W3" charset="0"/>
                <a:cs typeface="ヒラギノ角ゴ Pro W3" charset="0"/>
              </a:defRPr>
            </a:lvl1pPr>
          </a:lstStyle>
          <a:p>
            <a:pPr>
              <a:defRPr/>
            </a:pPr>
            <a:endParaRPr lang="es-ES"/>
          </a:p>
        </p:txBody>
      </p:sp>
      <p:sp>
        <p:nvSpPr>
          <p:cNvPr id="6" name="Marcador de número de diapositiva 5"/>
          <p:cNvSpPr>
            <a:spLocks noGrp="1"/>
          </p:cNvSpPr>
          <p:nvPr>
            <p:ph type="sldNum" sz="quarter" idx="12"/>
          </p:nvPr>
        </p:nvSpPr>
        <p:spPr>
          <a:xfrm>
            <a:off x="6450013" y="6340475"/>
            <a:ext cx="2101850" cy="363538"/>
          </a:xfrm>
          <a:prstGeom prst="rect">
            <a:avLst/>
          </a:prstGeom>
        </p:spPr>
        <p:txBody>
          <a:bodyPr vert="horz" wrap="square" lIns="90516" tIns="45258" rIns="90516" bIns="45258" numCol="1" anchor="t" anchorCtr="0" compatLnSpc="1">
            <a:prstTxWarp prst="textNoShape">
              <a:avLst/>
            </a:prstTxWarp>
          </a:bodyPr>
          <a:lstStyle>
            <a:lvl1pPr defTabSz="452582">
              <a:defRPr smtClean="0"/>
            </a:lvl1pPr>
          </a:lstStyle>
          <a:p>
            <a:pPr>
              <a:defRPr/>
            </a:pPr>
            <a:fld id="{957C7E56-13ED-46EB-B6A7-AFEB750E3626}" type="slidenum">
              <a:rPr lang="es-ES"/>
              <a:pPr>
                <a:defRPr/>
              </a:pPr>
              <a:t>‹Nº›</a:t>
            </a:fld>
            <a:endParaRPr lang="es-ES"/>
          </a:p>
        </p:txBody>
      </p:sp>
    </p:spTree>
    <p:extLst>
      <p:ext uri="{BB962C8B-B14F-4D97-AF65-F5344CB8AC3E}">
        <p14:creationId xmlns:p14="http://schemas.microsoft.com/office/powerpoint/2010/main" val="147450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5085" y="2125001"/>
            <a:ext cx="5703874" cy="1403006"/>
          </a:xfrm>
          <a:prstGeom prst="rect">
            <a:avLst/>
          </a:prstGeom>
        </p:spPr>
        <p:txBody>
          <a:bodyPr lIns="90516" tIns="45258" rIns="90516" bIns="45258"/>
          <a:lstStyle/>
          <a:p>
            <a:r>
              <a:rPr lang="es-ES_tradnl"/>
              <a:t>Clic para editar título</a:t>
            </a:r>
            <a:endParaRPr lang="en-US" dirty="0"/>
          </a:p>
        </p:txBody>
      </p:sp>
      <p:sp>
        <p:nvSpPr>
          <p:cNvPr id="3" name="Subtitle 2"/>
          <p:cNvSpPr>
            <a:spLocks noGrp="1"/>
          </p:cNvSpPr>
          <p:nvPr>
            <p:ph type="subTitle" idx="1"/>
          </p:nvPr>
        </p:nvSpPr>
        <p:spPr>
          <a:xfrm>
            <a:off x="1346274" y="475458"/>
            <a:ext cx="4389551" cy="1256931"/>
          </a:xfrm>
          <a:prstGeom prst="rect">
            <a:avLst/>
          </a:prstGeom>
        </p:spPr>
        <p:txBody>
          <a:bodyPr lIns="90516" tIns="45258" rIns="90516" bIns="45258"/>
          <a:lstStyle>
            <a:lvl1pPr marL="0" indent="0" algn="l">
              <a:buNone/>
              <a:defRPr lang="es-ES" sz="1500" smtClean="0">
                <a:solidFill>
                  <a:schemeClr val="bg1"/>
                </a:solidFill>
                <a:latin typeface="Verdana"/>
                <a:cs typeface="Verdana"/>
              </a:defRPr>
            </a:lvl1pPr>
            <a:lvl2pPr marL="452582" indent="0" algn="ctr">
              <a:buNone/>
              <a:defRPr>
                <a:solidFill>
                  <a:schemeClr val="tx1">
                    <a:tint val="75000"/>
                  </a:schemeClr>
                </a:solidFill>
              </a:defRPr>
            </a:lvl2pPr>
            <a:lvl3pPr marL="905165" indent="0" algn="ctr">
              <a:buNone/>
              <a:defRPr>
                <a:solidFill>
                  <a:schemeClr val="tx1">
                    <a:tint val="75000"/>
                  </a:schemeClr>
                </a:solidFill>
              </a:defRPr>
            </a:lvl3pPr>
            <a:lvl4pPr marL="1357747" indent="0" algn="ctr">
              <a:buNone/>
              <a:defRPr>
                <a:solidFill>
                  <a:schemeClr val="tx1">
                    <a:tint val="75000"/>
                  </a:schemeClr>
                </a:solidFill>
              </a:defRPr>
            </a:lvl4pPr>
            <a:lvl5pPr marL="1810329" indent="0" algn="ctr">
              <a:buNone/>
              <a:defRPr>
                <a:solidFill>
                  <a:schemeClr val="tx1">
                    <a:tint val="75000"/>
                  </a:schemeClr>
                </a:solidFill>
              </a:defRPr>
            </a:lvl5pPr>
            <a:lvl6pPr marL="2262911" indent="0" algn="ctr">
              <a:buNone/>
              <a:defRPr>
                <a:solidFill>
                  <a:schemeClr val="tx1">
                    <a:tint val="75000"/>
                  </a:schemeClr>
                </a:solidFill>
              </a:defRPr>
            </a:lvl6pPr>
            <a:lvl7pPr marL="2715494" indent="0" algn="ctr">
              <a:buNone/>
              <a:defRPr>
                <a:solidFill>
                  <a:schemeClr val="tx1">
                    <a:tint val="75000"/>
                  </a:schemeClr>
                </a:solidFill>
              </a:defRPr>
            </a:lvl7pPr>
            <a:lvl8pPr marL="3168076" indent="0" algn="ctr">
              <a:buNone/>
              <a:defRPr>
                <a:solidFill>
                  <a:schemeClr val="tx1">
                    <a:tint val="75000"/>
                  </a:schemeClr>
                </a:solidFill>
              </a:defRPr>
            </a:lvl8pPr>
            <a:lvl9pPr marL="3620658"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449263" y="6340475"/>
            <a:ext cx="2101850" cy="363538"/>
          </a:xfrm>
          <a:prstGeom prst="rect">
            <a:avLst/>
          </a:prstGeom>
        </p:spPr>
        <p:txBody>
          <a:bodyPr vert="horz" wrap="square" lIns="90516" tIns="45258" rIns="90516" bIns="45258" numCol="1" anchor="t" anchorCtr="0" compatLnSpc="1">
            <a:prstTxWarp prst="textNoShape">
              <a:avLst/>
            </a:prstTxWarp>
          </a:bodyPr>
          <a:lstStyle>
            <a:lvl1pPr defTabSz="452582">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074988" y="6340475"/>
            <a:ext cx="2851150" cy="363538"/>
          </a:xfrm>
          <a:prstGeom prst="rect">
            <a:avLst/>
          </a:prstGeom>
        </p:spPr>
        <p:txBody>
          <a:bodyPr vert="horz" wrap="square" lIns="90516" tIns="45258" rIns="90516" bIns="45258" numCol="1" anchor="t" anchorCtr="0" compatLnSpc="1">
            <a:prstTxWarp prst="textNoShape">
              <a:avLst/>
            </a:prstTxWarp>
          </a:bodyPr>
          <a:lstStyle>
            <a:lvl1pPr defTabSz="452582">
              <a:defRPr>
                <a:latin typeface="Calibri" charset="0"/>
                <a:ea typeface="ヒラギノ角ゴ Pro W3" charset="0"/>
                <a:cs typeface="ヒラギノ角ゴ Pro W3" charset="0"/>
              </a:defRPr>
            </a:lvl1pPr>
          </a:lstStyle>
          <a:p>
            <a:pPr>
              <a:defRPr/>
            </a:pPr>
            <a:endParaRPr lang="es-ES"/>
          </a:p>
        </p:txBody>
      </p:sp>
    </p:spTree>
    <p:extLst>
      <p:ext uri="{BB962C8B-B14F-4D97-AF65-F5344CB8AC3E}">
        <p14:creationId xmlns:p14="http://schemas.microsoft.com/office/powerpoint/2010/main" val="3736848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file:///\\Users\duplika\Desktop\titulo%20mtt.png" TargetMode="Externa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 /><Relationship Id="rId7" Type="http://schemas.openxmlformats.org/officeDocument/2006/relationships/theme" Target="../theme/theme2.xml" /><Relationship Id="rId2" Type="http://schemas.openxmlformats.org/officeDocument/2006/relationships/slideLayout" Target="../slideLayouts/slideLayout3.xml" /><Relationship Id="rId1" Type="http://schemas.openxmlformats.org/officeDocument/2006/relationships/slideLayout" Target="../slideLayouts/slideLayout2.xml" /><Relationship Id="rId6" Type="http://schemas.openxmlformats.org/officeDocument/2006/relationships/slideLayout" Target="../slideLayouts/slideLayout7.xml" /><Relationship Id="rId5" Type="http://schemas.openxmlformats.org/officeDocument/2006/relationships/slideLayout" Target="../slideLayouts/slideLayout6.xml" /><Relationship Id="rId4" Type="http://schemas.openxmlformats.org/officeDocument/2006/relationships/slideLayout" Target="../slideLayouts/slideLayout5.xml" /></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theme" Target="../theme/theme3.xml" /><Relationship Id="rId1" Type="http://schemas.openxmlformats.org/officeDocument/2006/relationships/slideLayout" Target="../slideLayouts/slideLayout8.xml" /><Relationship Id="rId4" Type="http://schemas.openxmlformats.org/officeDocument/2006/relationships/image" Target="../media/image5.emf" /></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theme" Target="../theme/theme4.xml" /><Relationship Id="rId1" Type="http://schemas.openxmlformats.org/officeDocument/2006/relationships/slideLayout" Target="../slideLayouts/slideLayout9.xml" /><Relationship Id="rId4" Type="http://schemas.openxmlformats.org/officeDocument/2006/relationships/image" Target="file:///\\Users\duplika\Desktop\logoMTTrgb.png" TargetMode="Externa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6" name="Rectangle 65"/>
          <p:cNvSpPr>
            <a:spLocks noChangeArrowheads="1"/>
          </p:cNvSpPr>
          <p:nvPr/>
        </p:nvSpPr>
        <p:spPr bwMode="auto">
          <a:xfrm>
            <a:off x="1543050" y="3325813"/>
            <a:ext cx="1457325" cy="3514725"/>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sp>
        <p:nvSpPr>
          <p:cNvPr id="65" name="Rectangle 64"/>
          <p:cNvSpPr>
            <a:spLocks noChangeArrowheads="1"/>
          </p:cNvSpPr>
          <p:nvPr/>
        </p:nvSpPr>
        <p:spPr bwMode="auto">
          <a:xfrm>
            <a:off x="525463" y="3325813"/>
            <a:ext cx="1017587" cy="3514725"/>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pic>
        <p:nvPicPr>
          <p:cNvPr id="1028" name="titulo mtt.png" descr="/Users/duplika/Desktop/titulo mtt.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81150" y="3475038"/>
            <a:ext cx="14859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70"/>
          <p:cNvSpPr>
            <a:spLocks noChangeArrowheads="1"/>
          </p:cNvSpPr>
          <p:nvPr/>
        </p:nvSpPr>
        <p:spPr bwMode="auto">
          <a:xfrm>
            <a:off x="525463" y="0"/>
            <a:ext cx="1017587" cy="1368425"/>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p:nvSpPr>
        <p:spPr bwMode="auto">
          <a:xfrm>
            <a:off x="1543050" y="0"/>
            <a:ext cx="1457325" cy="1368425"/>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pic>
        <p:nvPicPr>
          <p:cNvPr id="1031" name="3.png" descr="/Users/CDEB/Pictures/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3050" y="6384925"/>
            <a:ext cx="20383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 y="3443288"/>
            <a:ext cx="790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370" r:id="rId1"/>
  </p:sldLayoutIdLst>
  <p:hf hdr="0" ftr="0" dt="0"/>
  <p:txStyles>
    <p:titleStyle>
      <a:lvl1pPr algn="l" defTabSz="452438" rtl="0" eaLnBrk="0" fontAlgn="base" hangingPunct="0">
        <a:spcBef>
          <a:spcPct val="0"/>
        </a:spcBef>
        <a:spcAft>
          <a:spcPct val="0"/>
        </a:spcAft>
        <a:defRPr sz="3200" b="1" kern="1200">
          <a:solidFill>
            <a:schemeClr val="tx1"/>
          </a:solidFill>
          <a:latin typeface="Verdana"/>
          <a:ea typeface="ヒラギノ角ゴ Pro W3" charset="-128"/>
          <a:cs typeface="Verdana"/>
        </a:defRPr>
      </a:lvl1pPr>
      <a:lvl2pPr algn="l" defTabSz="452438" rtl="0" eaLnBrk="0" fontAlgn="base" hangingPunct="0">
        <a:spcBef>
          <a:spcPct val="0"/>
        </a:spcBef>
        <a:spcAft>
          <a:spcPct val="0"/>
        </a:spcAft>
        <a:defRPr sz="3200" b="1">
          <a:solidFill>
            <a:schemeClr val="tx1"/>
          </a:solidFill>
          <a:latin typeface="Verdana" charset="0"/>
          <a:ea typeface="ヒラギノ角ゴ Pro W3" charset="-128"/>
          <a:cs typeface="Verdana" pitchFamily="34" charset="0"/>
        </a:defRPr>
      </a:lvl2pPr>
      <a:lvl3pPr algn="l" defTabSz="452438" rtl="0" eaLnBrk="0" fontAlgn="base" hangingPunct="0">
        <a:spcBef>
          <a:spcPct val="0"/>
        </a:spcBef>
        <a:spcAft>
          <a:spcPct val="0"/>
        </a:spcAft>
        <a:defRPr sz="3200" b="1">
          <a:solidFill>
            <a:schemeClr val="tx1"/>
          </a:solidFill>
          <a:latin typeface="Verdana" charset="0"/>
          <a:ea typeface="ヒラギノ角ゴ Pro W3" charset="-128"/>
          <a:cs typeface="Verdana" pitchFamily="34" charset="0"/>
        </a:defRPr>
      </a:lvl3pPr>
      <a:lvl4pPr algn="l" defTabSz="452438" rtl="0" eaLnBrk="0" fontAlgn="base" hangingPunct="0">
        <a:spcBef>
          <a:spcPct val="0"/>
        </a:spcBef>
        <a:spcAft>
          <a:spcPct val="0"/>
        </a:spcAft>
        <a:defRPr sz="3200" b="1">
          <a:solidFill>
            <a:schemeClr val="tx1"/>
          </a:solidFill>
          <a:latin typeface="Verdana" charset="0"/>
          <a:ea typeface="ヒラギノ角ゴ Pro W3" charset="-128"/>
          <a:cs typeface="Verdana" pitchFamily="34" charset="0"/>
        </a:defRPr>
      </a:lvl4pPr>
      <a:lvl5pPr algn="l" defTabSz="452438" rtl="0" eaLnBrk="0" fontAlgn="base" hangingPunct="0">
        <a:spcBef>
          <a:spcPct val="0"/>
        </a:spcBef>
        <a:spcAft>
          <a:spcPct val="0"/>
        </a:spcAft>
        <a:defRPr sz="3200" b="1">
          <a:solidFill>
            <a:schemeClr val="tx1"/>
          </a:solidFill>
          <a:latin typeface="Verdana" charset="0"/>
          <a:ea typeface="ヒラギノ角ゴ Pro W3" charset="-128"/>
          <a:cs typeface="Verdana" pitchFamily="34" charset="0"/>
        </a:defRPr>
      </a:lvl5pPr>
      <a:lvl6pPr marL="452582" algn="ctr" defTabSz="452582"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05165" algn="ctr" defTabSz="452582"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57747" algn="ctr" defTabSz="452582"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10329" algn="ctr" defTabSz="452582"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38138" indent="-338138" algn="l" defTabSz="452438"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35013" indent="-282575" algn="l" defTabSz="452438"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30300" indent="-225425" algn="l" defTabSz="452438"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582738" indent="-225425" algn="l" defTabSz="452438"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35175" indent="-225425" algn="l" defTabSz="452438"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489203" indent="-226291" algn="l" defTabSz="452582" rtl="0" eaLnBrk="1" latinLnBrk="0" hangingPunct="1">
        <a:spcBef>
          <a:spcPct val="20000"/>
        </a:spcBef>
        <a:buFont typeface="Arial"/>
        <a:buChar char="•"/>
        <a:defRPr sz="2000" kern="1200">
          <a:solidFill>
            <a:schemeClr val="tx1"/>
          </a:solidFill>
          <a:latin typeface="+mn-lt"/>
          <a:ea typeface="+mn-ea"/>
          <a:cs typeface="+mn-cs"/>
        </a:defRPr>
      </a:lvl6pPr>
      <a:lvl7pPr marL="2941785" indent="-226291" algn="l" defTabSz="452582" rtl="0" eaLnBrk="1" latinLnBrk="0" hangingPunct="1">
        <a:spcBef>
          <a:spcPct val="20000"/>
        </a:spcBef>
        <a:buFont typeface="Arial"/>
        <a:buChar char="•"/>
        <a:defRPr sz="2000" kern="1200">
          <a:solidFill>
            <a:schemeClr val="tx1"/>
          </a:solidFill>
          <a:latin typeface="+mn-lt"/>
          <a:ea typeface="+mn-ea"/>
          <a:cs typeface="+mn-cs"/>
        </a:defRPr>
      </a:lvl7pPr>
      <a:lvl8pPr marL="3394367" indent="-226291" algn="l" defTabSz="452582" rtl="0" eaLnBrk="1" latinLnBrk="0" hangingPunct="1">
        <a:spcBef>
          <a:spcPct val="20000"/>
        </a:spcBef>
        <a:buFont typeface="Arial"/>
        <a:buChar char="•"/>
        <a:defRPr sz="2000" kern="1200">
          <a:solidFill>
            <a:schemeClr val="tx1"/>
          </a:solidFill>
          <a:latin typeface="+mn-lt"/>
          <a:ea typeface="+mn-ea"/>
          <a:cs typeface="+mn-cs"/>
        </a:defRPr>
      </a:lvl8pPr>
      <a:lvl9pPr marL="3846949" indent="-226291" algn="l" defTabSz="4525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2582" rtl="0" eaLnBrk="1" latinLnBrk="0" hangingPunct="1">
        <a:defRPr sz="1800" kern="1200">
          <a:solidFill>
            <a:schemeClr val="tx1"/>
          </a:solidFill>
          <a:latin typeface="+mn-lt"/>
          <a:ea typeface="+mn-ea"/>
          <a:cs typeface="+mn-cs"/>
        </a:defRPr>
      </a:lvl1pPr>
      <a:lvl2pPr marL="452582" algn="l" defTabSz="452582" rtl="0" eaLnBrk="1" latinLnBrk="0" hangingPunct="1">
        <a:defRPr sz="1800" kern="1200">
          <a:solidFill>
            <a:schemeClr val="tx1"/>
          </a:solidFill>
          <a:latin typeface="+mn-lt"/>
          <a:ea typeface="+mn-ea"/>
          <a:cs typeface="+mn-cs"/>
        </a:defRPr>
      </a:lvl2pPr>
      <a:lvl3pPr marL="905165" algn="l" defTabSz="452582" rtl="0" eaLnBrk="1" latinLnBrk="0" hangingPunct="1">
        <a:defRPr sz="1800" kern="1200">
          <a:solidFill>
            <a:schemeClr val="tx1"/>
          </a:solidFill>
          <a:latin typeface="+mn-lt"/>
          <a:ea typeface="+mn-ea"/>
          <a:cs typeface="+mn-cs"/>
        </a:defRPr>
      </a:lvl3pPr>
      <a:lvl4pPr marL="1357747" algn="l" defTabSz="452582" rtl="0" eaLnBrk="1" latinLnBrk="0" hangingPunct="1">
        <a:defRPr sz="1800" kern="1200">
          <a:solidFill>
            <a:schemeClr val="tx1"/>
          </a:solidFill>
          <a:latin typeface="+mn-lt"/>
          <a:ea typeface="+mn-ea"/>
          <a:cs typeface="+mn-cs"/>
        </a:defRPr>
      </a:lvl4pPr>
      <a:lvl5pPr marL="1810329" algn="l" defTabSz="452582" rtl="0" eaLnBrk="1" latinLnBrk="0" hangingPunct="1">
        <a:defRPr sz="1800" kern="1200">
          <a:solidFill>
            <a:schemeClr val="tx1"/>
          </a:solidFill>
          <a:latin typeface="+mn-lt"/>
          <a:ea typeface="+mn-ea"/>
          <a:cs typeface="+mn-cs"/>
        </a:defRPr>
      </a:lvl5pPr>
      <a:lvl6pPr marL="2262911" algn="l" defTabSz="452582" rtl="0" eaLnBrk="1" latinLnBrk="0" hangingPunct="1">
        <a:defRPr sz="1800" kern="1200">
          <a:solidFill>
            <a:schemeClr val="tx1"/>
          </a:solidFill>
          <a:latin typeface="+mn-lt"/>
          <a:ea typeface="+mn-ea"/>
          <a:cs typeface="+mn-cs"/>
        </a:defRPr>
      </a:lvl6pPr>
      <a:lvl7pPr marL="2715494" algn="l" defTabSz="452582" rtl="0" eaLnBrk="1" latinLnBrk="0" hangingPunct="1">
        <a:defRPr sz="1800" kern="1200">
          <a:solidFill>
            <a:schemeClr val="tx1"/>
          </a:solidFill>
          <a:latin typeface="+mn-lt"/>
          <a:ea typeface="+mn-ea"/>
          <a:cs typeface="+mn-cs"/>
        </a:defRPr>
      </a:lvl7pPr>
      <a:lvl8pPr marL="3168076" algn="l" defTabSz="452582" rtl="0" eaLnBrk="1" latinLnBrk="0" hangingPunct="1">
        <a:defRPr sz="1800" kern="1200">
          <a:solidFill>
            <a:schemeClr val="tx1"/>
          </a:solidFill>
          <a:latin typeface="+mn-lt"/>
          <a:ea typeface="+mn-ea"/>
          <a:cs typeface="+mn-cs"/>
        </a:defRPr>
      </a:lvl8pPr>
      <a:lvl9pPr marL="3620658" algn="l" defTabSz="4525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0813" y="152400"/>
            <a:ext cx="80359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50813" y="1474788"/>
            <a:ext cx="804862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81825" y="6511925"/>
            <a:ext cx="1204913" cy="211138"/>
          </a:xfrm>
          <a:prstGeom prst="rect">
            <a:avLst/>
          </a:prstGeom>
        </p:spPr>
        <p:txBody>
          <a:bodyPr vert="horz" wrap="square" lIns="90516" tIns="45258" rIns="90516" bIns="45258" numCol="1" anchor="ctr" anchorCtr="0" compatLnSpc="1">
            <a:prstTxWarp prst="textNoShape">
              <a:avLst/>
            </a:prstTxWarp>
          </a:bodyPr>
          <a:lstStyle>
            <a:lvl1pPr algn="r" defTabSz="452582">
              <a:defRPr sz="1000" smtClean="0">
                <a:solidFill>
                  <a:srgbClr val="898989"/>
                </a:solidFill>
                <a:latin typeface="Verdana" pitchFamily="34" charset="0"/>
              </a:defRPr>
            </a:lvl1pPr>
          </a:lstStyle>
          <a:p>
            <a:pPr>
              <a:defRPr/>
            </a:pPr>
            <a:fld id="{E5E8BF8C-9EC0-451A-BAC2-B5C84969CF5C}" type="slidenum">
              <a:rPr lang="en-US"/>
              <a:pPr>
                <a:defRPr/>
              </a:pPr>
              <a:t>‹Nº›</a:t>
            </a:fld>
            <a:endParaRPr lang="en-US" dirty="0"/>
          </a:p>
        </p:txBody>
      </p:sp>
      <p:sp>
        <p:nvSpPr>
          <p:cNvPr id="7" name="Rectangle 6"/>
          <p:cNvSpPr>
            <a:spLocks noChangeArrowheads="1"/>
          </p:cNvSpPr>
          <p:nvPr/>
        </p:nvSpPr>
        <p:spPr bwMode="auto">
          <a:xfrm>
            <a:off x="8281988" y="-6350"/>
            <a:ext cx="279400" cy="865188"/>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561388" y="0"/>
            <a:ext cx="342900" cy="858838"/>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281988" y="6384925"/>
            <a:ext cx="279400" cy="455613"/>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561388" y="6384925"/>
            <a:ext cx="342900" cy="455613"/>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dirty="0">
              <a:solidFill>
                <a:srgbClr val="FFFFFF"/>
              </a:solidFill>
              <a:latin typeface="Calibri" charset="0"/>
              <a:ea typeface="ヒラギノ角ゴ Pro W3" charset="0"/>
              <a:cs typeface="ヒラギノ角ゴ Pro W3" charset="0"/>
            </a:endParaRPr>
          </a:p>
        </p:txBody>
      </p:sp>
      <p:sp>
        <p:nvSpPr>
          <p:cNvPr id="12" name="CuadroTexto 11"/>
          <p:cNvSpPr txBox="1"/>
          <p:nvPr/>
        </p:nvSpPr>
        <p:spPr>
          <a:xfrm>
            <a:off x="131763" y="6478588"/>
            <a:ext cx="4794250" cy="244475"/>
          </a:xfrm>
          <a:prstGeom prst="rect">
            <a:avLst/>
          </a:prstGeom>
          <a:noFill/>
        </p:spPr>
        <p:txBody>
          <a:bodyPr lIns="90516" tIns="45258" rIns="90516" bIns="45258">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452582">
              <a:defRPr/>
            </a:pPr>
            <a:r>
              <a:rPr lang="en-US" sz="1000" dirty="0" err="1">
                <a:solidFill>
                  <a:srgbClr val="898989"/>
                </a:solidFill>
                <a:latin typeface="Verdana" pitchFamily="34" charset="0"/>
              </a:rPr>
              <a:t>Gobierno</a:t>
            </a:r>
            <a:r>
              <a:rPr lang="en-US" sz="1000" dirty="0">
                <a:solidFill>
                  <a:srgbClr val="898989"/>
                </a:solidFill>
                <a:latin typeface="Verdana" pitchFamily="34" charset="0"/>
              </a:rPr>
              <a:t> de Chile | </a:t>
            </a:r>
            <a:r>
              <a:rPr lang="en-US" sz="1000" dirty="0" err="1">
                <a:solidFill>
                  <a:srgbClr val="898989"/>
                </a:solidFill>
                <a:latin typeface="Verdana" pitchFamily="34" charset="0"/>
              </a:rPr>
              <a:t>Subsecretaría</a:t>
            </a:r>
            <a:r>
              <a:rPr lang="en-US" sz="1000" dirty="0">
                <a:solidFill>
                  <a:srgbClr val="898989"/>
                </a:solidFill>
                <a:latin typeface="Verdana" pitchFamily="34" charset="0"/>
              </a:rPr>
              <a:t> de </a:t>
            </a:r>
            <a:r>
              <a:rPr lang="en-US" sz="1000" dirty="0" err="1">
                <a:solidFill>
                  <a:srgbClr val="898989"/>
                </a:solidFill>
                <a:latin typeface="Verdana" pitchFamily="34" charset="0"/>
              </a:rPr>
              <a:t>Transportes</a:t>
            </a:r>
            <a:endParaRPr lang="en-US" sz="1000" dirty="0">
              <a:solidFill>
                <a:srgbClr val="898989"/>
              </a:solidFill>
              <a:latin typeface="Verdana" pitchFamily="34" charset="0"/>
            </a:endParaRPr>
          </a:p>
        </p:txBody>
      </p:sp>
      <p:sp>
        <p:nvSpPr>
          <p:cNvPr id="13" name="Marcador de fecha 3"/>
          <p:cNvSpPr>
            <a:spLocks noGrp="1"/>
          </p:cNvSpPr>
          <p:nvPr>
            <p:ph type="dt" sz="half" idx="2"/>
          </p:nvPr>
        </p:nvSpPr>
        <p:spPr>
          <a:xfrm>
            <a:off x="5562600" y="6473825"/>
            <a:ext cx="1187450" cy="249238"/>
          </a:xfrm>
          <a:prstGeom prst="rect">
            <a:avLst/>
          </a:prstGeom>
        </p:spPr>
        <p:txBody>
          <a:bodyPr lIns="90516" tIns="45258" rIns="90516" bIns="45258"/>
          <a:lstStyle>
            <a:lvl1pPr defTabSz="452582">
              <a:defRPr sz="1000">
                <a:solidFill>
                  <a:srgbClr val="808080"/>
                </a:solidFill>
                <a:latin typeface="Verdana"/>
                <a:ea typeface="ヒラギノ角ゴ Pro W3" charset="0"/>
                <a:cs typeface="Verdana"/>
              </a:defRPr>
            </a:lvl1pPr>
          </a:lstStyle>
          <a:p>
            <a:pPr>
              <a:defRPr/>
            </a:pPr>
            <a:r>
              <a:rPr lang="es-CL" dirty="0"/>
              <a:t>14-08-12</a:t>
            </a:r>
            <a:endParaRPr lang="es-ES" dirty="0"/>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8" r:id="rId6"/>
  </p:sldLayoutIdLst>
  <p:hf hdr="0" ftr="0" dt="0"/>
  <p:txStyles>
    <p:titleStyle>
      <a:lvl1pPr algn="l" defTabSz="452438"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2438"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2438"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2438"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2438"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2582" algn="l" defTabSz="452582" rtl="0" fontAlgn="base">
        <a:spcBef>
          <a:spcPct val="0"/>
        </a:spcBef>
        <a:spcAft>
          <a:spcPct val="0"/>
        </a:spcAft>
        <a:defRPr sz="2400">
          <a:solidFill>
            <a:srgbClr val="006CB7"/>
          </a:solidFill>
          <a:latin typeface="Verdana" charset="0"/>
          <a:ea typeface="ヒラギノ角ゴ Pro W3" charset="-128"/>
        </a:defRPr>
      </a:lvl6pPr>
      <a:lvl7pPr marL="905165" algn="l" defTabSz="452582" rtl="0" fontAlgn="base">
        <a:spcBef>
          <a:spcPct val="0"/>
        </a:spcBef>
        <a:spcAft>
          <a:spcPct val="0"/>
        </a:spcAft>
        <a:defRPr sz="2400">
          <a:solidFill>
            <a:srgbClr val="006CB7"/>
          </a:solidFill>
          <a:latin typeface="Verdana" charset="0"/>
          <a:ea typeface="ヒラギノ角ゴ Pro W3" charset="-128"/>
        </a:defRPr>
      </a:lvl7pPr>
      <a:lvl8pPr marL="1357747" algn="l" defTabSz="452582" rtl="0" fontAlgn="base">
        <a:spcBef>
          <a:spcPct val="0"/>
        </a:spcBef>
        <a:spcAft>
          <a:spcPct val="0"/>
        </a:spcAft>
        <a:defRPr sz="2400">
          <a:solidFill>
            <a:srgbClr val="006CB7"/>
          </a:solidFill>
          <a:latin typeface="Verdana" charset="0"/>
          <a:ea typeface="ヒラギノ角ゴ Pro W3" charset="-128"/>
        </a:defRPr>
      </a:lvl8pPr>
      <a:lvl9pPr marL="1810329" algn="l" defTabSz="452582" rtl="0" fontAlgn="base">
        <a:spcBef>
          <a:spcPct val="0"/>
        </a:spcBef>
        <a:spcAft>
          <a:spcPct val="0"/>
        </a:spcAft>
        <a:defRPr sz="2400">
          <a:solidFill>
            <a:srgbClr val="006CB7"/>
          </a:solidFill>
          <a:latin typeface="Verdana" charset="0"/>
          <a:ea typeface="ヒラギノ角ゴ Pro W3" charset="-128"/>
        </a:defRPr>
      </a:lvl9pPr>
    </p:titleStyle>
    <p:bodyStyle>
      <a:lvl1pPr marL="338138" indent="-338138" algn="l" defTabSz="452438" rtl="0" eaLnBrk="0" fontAlgn="base" hangingPunct="0">
        <a:spcBef>
          <a:spcPct val="20000"/>
        </a:spcBef>
        <a:spcAft>
          <a:spcPct val="0"/>
        </a:spcAft>
        <a:buFont typeface="Arial" pitchFamily="34" charset="0"/>
        <a:buChar char="•"/>
        <a:defRPr sz="2000" kern="1200">
          <a:solidFill>
            <a:srgbClr val="595959"/>
          </a:solidFill>
          <a:latin typeface="Verdana"/>
          <a:ea typeface="ヒラギノ角ゴ Pro W3" charset="-128"/>
          <a:cs typeface="Verdana"/>
        </a:defRPr>
      </a:lvl1pPr>
      <a:lvl2pPr marL="735013" indent="-282575" algn="l" defTabSz="452438" rtl="0" eaLnBrk="0" fontAlgn="base" hangingPunct="0">
        <a:spcBef>
          <a:spcPct val="20000"/>
        </a:spcBef>
        <a:spcAft>
          <a:spcPct val="0"/>
        </a:spcAft>
        <a:buFont typeface="Arial" pitchFamily="34" charset="0"/>
        <a:buChar char="–"/>
        <a:defRPr sz="2800" kern="1200">
          <a:solidFill>
            <a:srgbClr val="595959"/>
          </a:solidFill>
          <a:latin typeface="Verdana"/>
          <a:ea typeface="ヒラギノ角ゴ Pro W3" charset="-128"/>
          <a:cs typeface="Verdana"/>
        </a:defRPr>
      </a:lvl2pPr>
      <a:lvl3pPr marL="1130300" indent="-225425" algn="l" defTabSz="452438" rtl="0" eaLnBrk="0" fontAlgn="base" hangingPunct="0">
        <a:spcBef>
          <a:spcPct val="20000"/>
        </a:spcBef>
        <a:spcAft>
          <a:spcPct val="0"/>
        </a:spcAft>
        <a:buFont typeface="Arial" pitchFamily="34" charset="0"/>
        <a:buChar char="•"/>
        <a:defRPr sz="1600" kern="1200">
          <a:solidFill>
            <a:srgbClr val="595959"/>
          </a:solidFill>
          <a:latin typeface="Verdana"/>
          <a:ea typeface="ヒラギノ角ゴ Pro W3" charset="-128"/>
          <a:cs typeface="Verdana"/>
        </a:defRPr>
      </a:lvl3pPr>
      <a:lvl4pPr marL="1582738" indent="-225425" algn="l" defTabSz="452438" rtl="0" eaLnBrk="0" fontAlgn="base" hangingPunct="0">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4pPr>
      <a:lvl5pPr marL="2035175" indent="-225425" algn="l" defTabSz="452438" rtl="0" eaLnBrk="0" fontAlgn="base" hangingPunct="0">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5pPr>
      <a:lvl6pPr marL="2489203" indent="-226291" algn="l" defTabSz="452582" rtl="0" eaLnBrk="1" latinLnBrk="0" hangingPunct="1">
        <a:spcBef>
          <a:spcPct val="20000"/>
        </a:spcBef>
        <a:buFont typeface="Arial"/>
        <a:buChar char="•"/>
        <a:defRPr sz="2000" kern="1200">
          <a:solidFill>
            <a:schemeClr val="tx1"/>
          </a:solidFill>
          <a:latin typeface="+mn-lt"/>
          <a:ea typeface="+mn-ea"/>
          <a:cs typeface="+mn-cs"/>
        </a:defRPr>
      </a:lvl6pPr>
      <a:lvl7pPr marL="2941785" indent="-226291" algn="l" defTabSz="452582" rtl="0" eaLnBrk="1" latinLnBrk="0" hangingPunct="1">
        <a:spcBef>
          <a:spcPct val="20000"/>
        </a:spcBef>
        <a:buFont typeface="Arial"/>
        <a:buChar char="•"/>
        <a:defRPr sz="2000" kern="1200">
          <a:solidFill>
            <a:schemeClr val="tx1"/>
          </a:solidFill>
          <a:latin typeface="+mn-lt"/>
          <a:ea typeface="+mn-ea"/>
          <a:cs typeface="+mn-cs"/>
        </a:defRPr>
      </a:lvl7pPr>
      <a:lvl8pPr marL="3394367" indent="-226291" algn="l" defTabSz="452582" rtl="0" eaLnBrk="1" latinLnBrk="0" hangingPunct="1">
        <a:spcBef>
          <a:spcPct val="20000"/>
        </a:spcBef>
        <a:buFont typeface="Arial"/>
        <a:buChar char="•"/>
        <a:defRPr sz="2000" kern="1200">
          <a:solidFill>
            <a:schemeClr val="tx1"/>
          </a:solidFill>
          <a:latin typeface="+mn-lt"/>
          <a:ea typeface="+mn-ea"/>
          <a:cs typeface="+mn-cs"/>
        </a:defRPr>
      </a:lvl8pPr>
      <a:lvl9pPr marL="3846949" indent="-226291" algn="l" defTabSz="4525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2582" rtl="0" eaLnBrk="1" latinLnBrk="0" hangingPunct="1">
        <a:defRPr sz="1800" kern="1200">
          <a:solidFill>
            <a:schemeClr val="tx1"/>
          </a:solidFill>
          <a:latin typeface="+mn-lt"/>
          <a:ea typeface="+mn-ea"/>
          <a:cs typeface="+mn-cs"/>
        </a:defRPr>
      </a:lvl1pPr>
      <a:lvl2pPr marL="452582" algn="l" defTabSz="452582" rtl="0" eaLnBrk="1" latinLnBrk="0" hangingPunct="1">
        <a:defRPr sz="1800" kern="1200">
          <a:solidFill>
            <a:schemeClr val="tx1"/>
          </a:solidFill>
          <a:latin typeface="+mn-lt"/>
          <a:ea typeface="+mn-ea"/>
          <a:cs typeface="+mn-cs"/>
        </a:defRPr>
      </a:lvl2pPr>
      <a:lvl3pPr marL="905165" algn="l" defTabSz="452582" rtl="0" eaLnBrk="1" latinLnBrk="0" hangingPunct="1">
        <a:defRPr sz="1800" kern="1200">
          <a:solidFill>
            <a:schemeClr val="tx1"/>
          </a:solidFill>
          <a:latin typeface="+mn-lt"/>
          <a:ea typeface="+mn-ea"/>
          <a:cs typeface="+mn-cs"/>
        </a:defRPr>
      </a:lvl3pPr>
      <a:lvl4pPr marL="1357747" algn="l" defTabSz="452582" rtl="0" eaLnBrk="1" latinLnBrk="0" hangingPunct="1">
        <a:defRPr sz="1800" kern="1200">
          <a:solidFill>
            <a:schemeClr val="tx1"/>
          </a:solidFill>
          <a:latin typeface="+mn-lt"/>
          <a:ea typeface="+mn-ea"/>
          <a:cs typeface="+mn-cs"/>
        </a:defRPr>
      </a:lvl4pPr>
      <a:lvl5pPr marL="1810329" algn="l" defTabSz="452582" rtl="0" eaLnBrk="1" latinLnBrk="0" hangingPunct="1">
        <a:defRPr sz="1800" kern="1200">
          <a:solidFill>
            <a:schemeClr val="tx1"/>
          </a:solidFill>
          <a:latin typeface="+mn-lt"/>
          <a:ea typeface="+mn-ea"/>
          <a:cs typeface="+mn-cs"/>
        </a:defRPr>
      </a:lvl5pPr>
      <a:lvl6pPr marL="2262911" algn="l" defTabSz="452582" rtl="0" eaLnBrk="1" latinLnBrk="0" hangingPunct="1">
        <a:defRPr sz="1800" kern="1200">
          <a:solidFill>
            <a:schemeClr val="tx1"/>
          </a:solidFill>
          <a:latin typeface="+mn-lt"/>
          <a:ea typeface="+mn-ea"/>
          <a:cs typeface="+mn-cs"/>
        </a:defRPr>
      </a:lvl6pPr>
      <a:lvl7pPr marL="2715494" algn="l" defTabSz="452582" rtl="0" eaLnBrk="1" latinLnBrk="0" hangingPunct="1">
        <a:defRPr sz="1800" kern="1200">
          <a:solidFill>
            <a:schemeClr val="tx1"/>
          </a:solidFill>
          <a:latin typeface="+mn-lt"/>
          <a:ea typeface="+mn-ea"/>
          <a:cs typeface="+mn-cs"/>
        </a:defRPr>
      </a:lvl7pPr>
      <a:lvl8pPr marL="3168076" algn="l" defTabSz="452582" rtl="0" eaLnBrk="1" latinLnBrk="0" hangingPunct="1">
        <a:defRPr sz="1800" kern="1200">
          <a:solidFill>
            <a:schemeClr val="tx1"/>
          </a:solidFill>
          <a:latin typeface="+mn-lt"/>
          <a:ea typeface="+mn-ea"/>
          <a:cs typeface="+mn-cs"/>
        </a:defRPr>
      </a:lvl8pPr>
      <a:lvl9pPr marL="3620658" algn="l" defTabSz="4525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n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0"/>
            <a:ext cx="24749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3319463"/>
            <a:ext cx="247491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6" r:id="rId1"/>
  </p:sldLayoutIdLst>
  <p:txStyles>
    <p:titleStyle>
      <a:lvl1pPr algn="l" defTabSz="452438" rtl="0" eaLnBrk="0" fontAlgn="base" hangingPunct="0">
        <a:spcBef>
          <a:spcPct val="0"/>
        </a:spcBef>
        <a:spcAft>
          <a:spcPct val="0"/>
        </a:spcAft>
        <a:defRPr sz="3200" b="1" kern="1200">
          <a:solidFill>
            <a:schemeClr val="tx1"/>
          </a:solidFill>
          <a:latin typeface="Verdana"/>
          <a:ea typeface="MS PGothic" pitchFamily="34" charset="-128"/>
          <a:cs typeface="Verdana"/>
        </a:defRPr>
      </a:lvl1pPr>
      <a:lvl2pPr algn="l" defTabSz="452438" rtl="0" eaLnBrk="0" fontAlgn="base" hangingPunct="0">
        <a:spcBef>
          <a:spcPct val="0"/>
        </a:spcBef>
        <a:spcAft>
          <a:spcPct val="0"/>
        </a:spcAft>
        <a:defRPr sz="3200" b="1">
          <a:solidFill>
            <a:schemeClr val="tx1"/>
          </a:solidFill>
          <a:latin typeface="Verdana" charset="0"/>
          <a:ea typeface="MS PGothic" pitchFamily="34" charset="-128"/>
          <a:cs typeface="Verdana" pitchFamily="34" charset="0"/>
        </a:defRPr>
      </a:lvl2pPr>
      <a:lvl3pPr algn="l" defTabSz="452438" rtl="0" eaLnBrk="0" fontAlgn="base" hangingPunct="0">
        <a:spcBef>
          <a:spcPct val="0"/>
        </a:spcBef>
        <a:spcAft>
          <a:spcPct val="0"/>
        </a:spcAft>
        <a:defRPr sz="3200" b="1">
          <a:solidFill>
            <a:schemeClr val="tx1"/>
          </a:solidFill>
          <a:latin typeface="Verdana" charset="0"/>
          <a:ea typeface="MS PGothic" pitchFamily="34" charset="-128"/>
          <a:cs typeface="Verdana" pitchFamily="34" charset="0"/>
        </a:defRPr>
      </a:lvl3pPr>
      <a:lvl4pPr algn="l" defTabSz="452438" rtl="0" eaLnBrk="0" fontAlgn="base" hangingPunct="0">
        <a:spcBef>
          <a:spcPct val="0"/>
        </a:spcBef>
        <a:spcAft>
          <a:spcPct val="0"/>
        </a:spcAft>
        <a:defRPr sz="3200" b="1">
          <a:solidFill>
            <a:schemeClr val="tx1"/>
          </a:solidFill>
          <a:latin typeface="Verdana" charset="0"/>
          <a:ea typeface="MS PGothic" pitchFamily="34" charset="-128"/>
          <a:cs typeface="Verdana" pitchFamily="34" charset="0"/>
        </a:defRPr>
      </a:lvl4pPr>
      <a:lvl5pPr algn="l" defTabSz="452438" rtl="0" eaLnBrk="0" fontAlgn="base" hangingPunct="0">
        <a:spcBef>
          <a:spcPct val="0"/>
        </a:spcBef>
        <a:spcAft>
          <a:spcPct val="0"/>
        </a:spcAft>
        <a:defRPr sz="3200" b="1">
          <a:solidFill>
            <a:schemeClr val="tx1"/>
          </a:solidFill>
          <a:latin typeface="Verdana" charset="0"/>
          <a:ea typeface="MS PGothic" pitchFamily="34" charset="-128"/>
          <a:cs typeface="Verdana" pitchFamily="34" charset="0"/>
        </a:defRPr>
      </a:lvl5pPr>
      <a:lvl6pPr marL="452582" algn="l" defTabSz="452582" rtl="0" fontAlgn="base">
        <a:spcBef>
          <a:spcPct val="0"/>
        </a:spcBef>
        <a:spcAft>
          <a:spcPct val="0"/>
        </a:spcAft>
        <a:defRPr sz="3200" b="1">
          <a:solidFill>
            <a:schemeClr val="tx1"/>
          </a:solidFill>
          <a:latin typeface="Verdana" charset="0"/>
          <a:ea typeface="ＭＳ Ｐゴシック" charset="0"/>
        </a:defRPr>
      </a:lvl6pPr>
      <a:lvl7pPr marL="905165" algn="l" defTabSz="452582" rtl="0" fontAlgn="base">
        <a:spcBef>
          <a:spcPct val="0"/>
        </a:spcBef>
        <a:spcAft>
          <a:spcPct val="0"/>
        </a:spcAft>
        <a:defRPr sz="3200" b="1">
          <a:solidFill>
            <a:schemeClr val="tx1"/>
          </a:solidFill>
          <a:latin typeface="Verdana" charset="0"/>
          <a:ea typeface="ＭＳ Ｐゴシック" charset="0"/>
        </a:defRPr>
      </a:lvl7pPr>
      <a:lvl8pPr marL="1357747" algn="l" defTabSz="452582" rtl="0" fontAlgn="base">
        <a:spcBef>
          <a:spcPct val="0"/>
        </a:spcBef>
        <a:spcAft>
          <a:spcPct val="0"/>
        </a:spcAft>
        <a:defRPr sz="3200" b="1">
          <a:solidFill>
            <a:schemeClr val="tx1"/>
          </a:solidFill>
          <a:latin typeface="Verdana" charset="0"/>
          <a:ea typeface="ＭＳ Ｐゴシック" charset="0"/>
        </a:defRPr>
      </a:lvl8pPr>
      <a:lvl9pPr marL="1810329" algn="l" defTabSz="452582" rtl="0" fontAlgn="base">
        <a:spcBef>
          <a:spcPct val="0"/>
        </a:spcBef>
        <a:spcAft>
          <a:spcPct val="0"/>
        </a:spcAft>
        <a:defRPr sz="3200" b="1">
          <a:solidFill>
            <a:schemeClr val="tx1"/>
          </a:solidFill>
          <a:latin typeface="Verdana" charset="0"/>
          <a:ea typeface="ＭＳ Ｐゴシック" charset="0"/>
        </a:defRPr>
      </a:lvl9pPr>
    </p:titleStyle>
    <p:bodyStyle>
      <a:lvl1pPr marL="338138" indent="-338138" algn="l" defTabSz="452438"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35013" indent="-282575" algn="l" defTabSz="452438"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30300" indent="-225425" algn="l" defTabSz="452438"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582738" indent="-225425" algn="l" defTabSz="452438"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35175" indent="-225425" algn="l" defTabSz="452438"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489203" indent="-226291" algn="l" defTabSz="452582" rtl="0" eaLnBrk="1" latinLnBrk="0" hangingPunct="1">
        <a:spcBef>
          <a:spcPct val="20000"/>
        </a:spcBef>
        <a:buFont typeface="Arial"/>
        <a:buChar char="•"/>
        <a:defRPr sz="2000" kern="1200">
          <a:solidFill>
            <a:schemeClr val="tx1"/>
          </a:solidFill>
          <a:latin typeface="+mn-lt"/>
          <a:ea typeface="+mn-ea"/>
          <a:cs typeface="+mn-cs"/>
        </a:defRPr>
      </a:lvl6pPr>
      <a:lvl7pPr marL="2941785" indent="-226291" algn="l" defTabSz="452582" rtl="0" eaLnBrk="1" latinLnBrk="0" hangingPunct="1">
        <a:spcBef>
          <a:spcPct val="20000"/>
        </a:spcBef>
        <a:buFont typeface="Arial"/>
        <a:buChar char="•"/>
        <a:defRPr sz="2000" kern="1200">
          <a:solidFill>
            <a:schemeClr val="tx1"/>
          </a:solidFill>
          <a:latin typeface="+mn-lt"/>
          <a:ea typeface="+mn-ea"/>
          <a:cs typeface="+mn-cs"/>
        </a:defRPr>
      </a:lvl7pPr>
      <a:lvl8pPr marL="3394367" indent="-226291" algn="l" defTabSz="452582" rtl="0" eaLnBrk="1" latinLnBrk="0" hangingPunct="1">
        <a:spcBef>
          <a:spcPct val="20000"/>
        </a:spcBef>
        <a:buFont typeface="Arial"/>
        <a:buChar char="•"/>
        <a:defRPr sz="2000" kern="1200">
          <a:solidFill>
            <a:schemeClr val="tx1"/>
          </a:solidFill>
          <a:latin typeface="+mn-lt"/>
          <a:ea typeface="+mn-ea"/>
          <a:cs typeface="+mn-cs"/>
        </a:defRPr>
      </a:lvl8pPr>
      <a:lvl9pPr marL="3846949" indent="-226291" algn="l" defTabSz="4525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2582" rtl="0" eaLnBrk="1" latinLnBrk="0" hangingPunct="1">
        <a:defRPr sz="1800" kern="1200">
          <a:solidFill>
            <a:schemeClr val="tx1"/>
          </a:solidFill>
          <a:latin typeface="+mn-lt"/>
          <a:ea typeface="+mn-ea"/>
          <a:cs typeface="+mn-cs"/>
        </a:defRPr>
      </a:lvl1pPr>
      <a:lvl2pPr marL="452582" algn="l" defTabSz="452582" rtl="0" eaLnBrk="1" latinLnBrk="0" hangingPunct="1">
        <a:defRPr sz="1800" kern="1200">
          <a:solidFill>
            <a:schemeClr val="tx1"/>
          </a:solidFill>
          <a:latin typeface="+mn-lt"/>
          <a:ea typeface="+mn-ea"/>
          <a:cs typeface="+mn-cs"/>
        </a:defRPr>
      </a:lvl2pPr>
      <a:lvl3pPr marL="905165" algn="l" defTabSz="452582" rtl="0" eaLnBrk="1" latinLnBrk="0" hangingPunct="1">
        <a:defRPr sz="1800" kern="1200">
          <a:solidFill>
            <a:schemeClr val="tx1"/>
          </a:solidFill>
          <a:latin typeface="+mn-lt"/>
          <a:ea typeface="+mn-ea"/>
          <a:cs typeface="+mn-cs"/>
        </a:defRPr>
      </a:lvl3pPr>
      <a:lvl4pPr marL="1357747" algn="l" defTabSz="452582" rtl="0" eaLnBrk="1" latinLnBrk="0" hangingPunct="1">
        <a:defRPr sz="1800" kern="1200">
          <a:solidFill>
            <a:schemeClr val="tx1"/>
          </a:solidFill>
          <a:latin typeface="+mn-lt"/>
          <a:ea typeface="+mn-ea"/>
          <a:cs typeface="+mn-cs"/>
        </a:defRPr>
      </a:lvl4pPr>
      <a:lvl5pPr marL="1810329" algn="l" defTabSz="452582" rtl="0" eaLnBrk="1" latinLnBrk="0" hangingPunct="1">
        <a:defRPr sz="1800" kern="1200">
          <a:solidFill>
            <a:schemeClr val="tx1"/>
          </a:solidFill>
          <a:latin typeface="+mn-lt"/>
          <a:ea typeface="+mn-ea"/>
          <a:cs typeface="+mn-cs"/>
        </a:defRPr>
      </a:lvl5pPr>
      <a:lvl6pPr marL="2262911" algn="l" defTabSz="452582" rtl="0" eaLnBrk="1" latinLnBrk="0" hangingPunct="1">
        <a:defRPr sz="1800" kern="1200">
          <a:solidFill>
            <a:schemeClr val="tx1"/>
          </a:solidFill>
          <a:latin typeface="+mn-lt"/>
          <a:ea typeface="+mn-ea"/>
          <a:cs typeface="+mn-cs"/>
        </a:defRPr>
      </a:lvl6pPr>
      <a:lvl7pPr marL="2715494" algn="l" defTabSz="452582" rtl="0" eaLnBrk="1" latinLnBrk="0" hangingPunct="1">
        <a:defRPr sz="1800" kern="1200">
          <a:solidFill>
            <a:schemeClr val="tx1"/>
          </a:solidFill>
          <a:latin typeface="+mn-lt"/>
          <a:ea typeface="+mn-ea"/>
          <a:cs typeface="+mn-cs"/>
        </a:defRPr>
      </a:lvl7pPr>
      <a:lvl8pPr marL="3168076" algn="l" defTabSz="452582" rtl="0" eaLnBrk="1" latinLnBrk="0" hangingPunct="1">
        <a:defRPr sz="1800" kern="1200">
          <a:solidFill>
            <a:schemeClr val="tx1"/>
          </a:solidFill>
          <a:latin typeface="+mn-lt"/>
          <a:ea typeface="+mn-ea"/>
          <a:cs typeface="+mn-cs"/>
        </a:defRPr>
      </a:lvl8pPr>
      <a:lvl9pPr marL="3620658" algn="l" defTabSz="4525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a:spLocks noChangeArrowheads="1"/>
          </p:cNvSpPr>
          <p:nvPr/>
        </p:nvSpPr>
        <p:spPr bwMode="auto">
          <a:xfrm>
            <a:off x="7042150" y="0"/>
            <a:ext cx="1958975" cy="6611938"/>
          </a:xfrm>
          <a:prstGeom prst="rect">
            <a:avLst/>
          </a:prstGeom>
          <a:solidFill>
            <a:schemeClr val="bg1"/>
          </a:solidFill>
          <a:ln>
            <a:noFill/>
          </a:ln>
          <a:effectLst>
            <a:outerShdw blurRad="254000"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a:solidFill>
                <a:srgbClr val="FFFFFF"/>
              </a:solidFill>
              <a:latin typeface="Calibri" charset="0"/>
              <a:ea typeface="ヒラギノ角ゴ Pro W3" charset="0"/>
              <a:cs typeface="ヒラギノ角ゴ Pro W3" charset="0"/>
            </a:endParaRPr>
          </a:p>
        </p:txBody>
      </p:sp>
      <p:pic>
        <p:nvPicPr>
          <p:cNvPr id="4099" name="logoMTTrgb.png" descr="/Users/duplika/Desktop/logoMTTrgb.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042150" y="2279650"/>
            <a:ext cx="19589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6611938"/>
            <a:ext cx="9001125"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lIns="90516" tIns="45258" rIns="90516" bIns="45258" anchor="ctr"/>
          <a:lstStyle/>
          <a:p>
            <a:pPr defTabSz="452582">
              <a:defRPr/>
            </a:pPr>
            <a:endParaRPr lang="es-ES">
              <a:solidFill>
                <a:srgbClr val="FFFFFF"/>
              </a:solidFill>
              <a:ea typeface="ヒラギノ角ゴ Pro W3" charset="0"/>
              <a:cs typeface="ヒラギノ角ゴ Pro W3" charset="0"/>
            </a:endParaRPr>
          </a:p>
        </p:txBody>
      </p:sp>
      <p:sp>
        <p:nvSpPr>
          <p:cNvPr id="13" name="Rectangle 12"/>
          <p:cNvSpPr>
            <a:spLocks noChangeArrowheads="1"/>
          </p:cNvSpPr>
          <p:nvPr/>
        </p:nvSpPr>
        <p:spPr bwMode="auto">
          <a:xfrm>
            <a:off x="4763" y="0"/>
            <a:ext cx="7037387" cy="6611938"/>
          </a:xfrm>
          <a:prstGeom prst="rect">
            <a:avLst/>
          </a:prstGeom>
          <a:solidFill>
            <a:srgbClr val="006CB7"/>
          </a:solidFill>
          <a:ln>
            <a:noFill/>
          </a:ln>
          <a:effectLst>
            <a:outerShdw blurRad="508000"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nchor="ctr"/>
          <a:lstStyle/>
          <a:p>
            <a:pPr defTabSz="452582">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377" r:id="rId1"/>
  </p:sldLayoutIdLst>
  <p:hf hdr="0" ftr="0" dt="0"/>
  <p:txStyles>
    <p:titleStyle>
      <a:lvl1pPr algn="ctr" defTabSz="452438" rtl="0" eaLnBrk="0" fontAlgn="base" hangingPunct="0">
        <a:spcBef>
          <a:spcPct val="0"/>
        </a:spcBef>
        <a:spcAft>
          <a:spcPct val="0"/>
        </a:spcAft>
        <a:defRPr sz="4400" b="1" kern="1200">
          <a:solidFill>
            <a:schemeClr val="bg1"/>
          </a:solidFill>
          <a:latin typeface="Verdana"/>
          <a:ea typeface="ヒラギノ角ゴ Pro W3" charset="-128"/>
          <a:cs typeface="Verdana"/>
        </a:defRPr>
      </a:lvl1pPr>
      <a:lvl2pPr algn="ctr" defTabSz="452438"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2pPr>
      <a:lvl3pPr algn="ctr" defTabSz="452438"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3pPr>
      <a:lvl4pPr algn="ctr" defTabSz="452438"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4pPr>
      <a:lvl5pPr algn="ctr" defTabSz="452438"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5pPr>
      <a:lvl6pPr marL="452582" algn="l" defTabSz="452582" rtl="0" fontAlgn="base">
        <a:spcBef>
          <a:spcPct val="0"/>
        </a:spcBef>
        <a:spcAft>
          <a:spcPct val="0"/>
        </a:spcAft>
        <a:defRPr sz="4400" b="1">
          <a:solidFill>
            <a:schemeClr val="tx1"/>
          </a:solidFill>
          <a:latin typeface="Verdana" charset="0"/>
          <a:ea typeface="ヒラギノ角ゴ Pro W3" charset="-128"/>
        </a:defRPr>
      </a:lvl6pPr>
      <a:lvl7pPr marL="905165" algn="l" defTabSz="452582" rtl="0" fontAlgn="base">
        <a:spcBef>
          <a:spcPct val="0"/>
        </a:spcBef>
        <a:spcAft>
          <a:spcPct val="0"/>
        </a:spcAft>
        <a:defRPr sz="4400" b="1">
          <a:solidFill>
            <a:schemeClr val="tx1"/>
          </a:solidFill>
          <a:latin typeface="Verdana" charset="0"/>
          <a:ea typeface="ヒラギノ角ゴ Pro W3" charset="-128"/>
        </a:defRPr>
      </a:lvl7pPr>
      <a:lvl8pPr marL="1357747" algn="l" defTabSz="452582" rtl="0" fontAlgn="base">
        <a:spcBef>
          <a:spcPct val="0"/>
        </a:spcBef>
        <a:spcAft>
          <a:spcPct val="0"/>
        </a:spcAft>
        <a:defRPr sz="4400" b="1">
          <a:solidFill>
            <a:schemeClr val="tx1"/>
          </a:solidFill>
          <a:latin typeface="Verdana" charset="0"/>
          <a:ea typeface="ヒラギノ角ゴ Pro W3" charset="-128"/>
        </a:defRPr>
      </a:lvl8pPr>
      <a:lvl9pPr marL="1810329" algn="l" defTabSz="452582" rtl="0" fontAlgn="base">
        <a:spcBef>
          <a:spcPct val="0"/>
        </a:spcBef>
        <a:spcAft>
          <a:spcPct val="0"/>
        </a:spcAft>
        <a:defRPr sz="4400" b="1">
          <a:solidFill>
            <a:schemeClr val="tx1"/>
          </a:solidFill>
          <a:latin typeface="Verdana" charset="0"/>
          <a:ea typeface="ヒラギノ角ゴ Pro W3" charset="-128"/>
        </a:defRPr>
      </a:lvl9pPr>
    </p:titleStyle>
    <p:bodyStyle>
      <a:lvl1pPr marL="338138" indent="-338138" algn="l" defTabSz="452438"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35013" indent="-282575" algn="l" defTabSz="452438"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30300" indent="-225425" algn="l" defTabSz="452438"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582738" indent="-225425" algn="l" defTabSz="452438"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35175" indent="-225425" algn="l" defTabSz="452438"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489203" indent="-226291" algn="l" defTabSz="452582" rtl="0" eaLnBrk="1" latinLnBrk="0" hangingPunct="1">
        <a:spcBef>
          <a:spcPct val="20000"/>
        </a:spcBef>
        <a:buFont typeface="Arial"/>
        <a:buChar char="•"/>
        <a:defRPr sz="2000" kern="1200">
          <a:solidFill>
            <a:schemeClr val="tx1"/>
          </a:solidFill>
          <a:latin typeface="+mn-lt"/>
          <a:ea typeface="+mn-ea"/>
          <a:cs typeface="+mn-cs"/>
        </a:defRPr>
      </a:lvl6pPr>
      <a:lvl7pPr marL="2941785" indent="-226291" algn="l" defTabSz="452582" rtl="0" eaLnBrk="1" latinLnBrk="0" hangingPunct="1">
        <a:spcBef>
          <a:spcPct val="20000"/>
        </a:spcBef>
        <a:buFont typeface="Arial"/>
        <a:buChar char="•"/>
        <a:defRPr sz="2000" kern="1200">
          <a:solidFill>
            <a:schemeClr val="tx1"/>
          </a:solidFill>
          <a:latin typeface="+mn-lt"/>
          <a:ea typeface="+mn-ea"/>
          <a:cs typeface="+mn-cs"/>
        </a:defRPr>
      </a:lvl7pPr>
      <a:lvl8pPr marL="3394367" indent="-226291" algn="l" defTabSz="452582" rtl="0" eaLnBrk="1" latinLnBrk="0" hangingPunct="1">
        <a:spcBef>
          <a:spcPct val="20000"/>
        </a:spcBef>
        <a:buFont typeface="Arial"/>
        <a:buChar char="•"/>
        <a:defRPr sz="2000" kern="1200">
          <a:solidFill>
            <a:schemeClr val="tx1"/>
          </a:solidFill>
          <a:latin typeface="+mn-lt"/>
          <a:ea typeface="+mn-ea"/>
          <a:cs typeface="+mn-cs"/>
        </a:defRPr>
      </a:lvl8pPr>
      <a:lvl9pPr marL="3846949" indent="-226291" algn="l" defTabSz="4525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2582" rtl="0" eaLnBrk="1" latinLnBrk="0" hangingPunct="1">
        <a:defRPr sz="1800" kern="1200">
          <a:solidFill>
            <a:schemeClr val="tx1"/>
          </a:solidFill>
          <a:latin typeface="+mn-lt"/>
          <a:ea typeface="+mn-ea"/>
          <a:cs typeface="+mn-cs"/>
        </a:defRPr>
      </a:lvl1pPr>
      <a:lvl2pPr marL="452582" algn="l" defTabSz="452582" rtl="0" eaLnBrk="1" latinLnBrk="0" hangingPunct="1">
        <a:defRPr sz="1800" kern="1200">
          <a:solidFill>
            <a:schemeClr val="tx1"/>
          </a:solidFill>
          <a:latin typeface="+mn-lt"/>
          <a:ea typeface="+mn-ea"/>
          <a:cs typeface="+mn-cs"/>
        </a:defRPr>
      </a:lvl2pPr>
      <a:lvl3pPr marL="905165" algn="l" defTabSz="452582" rtl="0" eaLnBrk="1" latinLnBrk="0" hangingPunct="1">
        <a:defRPr sz="1800" kern="1200">
          <a:solidFill>
            <a:schemeClr val="tx1"/>
          </a:solidFill>
          <a:latin typeface="+mn-lt"/>
          <a:ea typeface="+mn-ea"/>
          <a:cs typeface="+mn-cs"/>
        </a:defRPr>
      </a:lvl3pPr>
      <a:lvl4pPr marL="1357747" algn="l" defTabSz="452582" rtl="0" eaLnBrk="1" latinLnBrk="0" hangingPunct="1">
        <a:defRPr sz="1800" kern="1200">
          <a:solidFill>
            <a:schemeClr val="tx1"/>
          </a:solidFill>
          <a:latin typeface="+mn-lt"/>
          <a:ea typeface="+mn-ea"/>
          <a:cs typeface="+mn-cs"/>
        </a:defRPr>
      </a:lvl4pPr>
      <a:lvl5pPr marL="1810329" algn="l" defTabSz="452582" rtl="0" eaLnBrk="1" latinLnBrk="0" hangingPunct="1">
        <a:defRPr sz="1800" kern="1200">
          <a:solidFill>
            <a:schemeClr val="tx1"/>
          </a:solidFill>
          <a:latin typeface="+mn-lt"/>
          <a:ea typeface="+mn-ea"/>
          <a:cs typeface="+mn-cs"/>
        </a:defRPr>
      </a:lvl5pPr>
      <a:lvl6pPr marL="2262911" algn="l" defTabSz="452582" rtl="0" eaLnBrk="1" latinLnBrk="0" hangingPunct="1">
        <a:defRPr sz="1800" kern="1200">
          <a:solidFill>
            <a:schemeClr val="tx1"/>
          </a:solidFill>
          <a:latin typeface="+mn-lt"/>
          <a:ea typeface="+mn-ea"/>
          <a:cs typeface="+mn-cs"/>
        </a:defRPr>
      </a:lvl6pPr>
      <a:lvl7pPr marL="2715494" algn="l" defTabSz="452582" rtl="0" eaLnBrk="1" latinLnBrk="0" hangingPunct="1">
        <a:defRPr sz="1800" kern="1200">
          <a:solidFill>
            <a:schemeClr val="tx1"/>
          </a:solidFill>
          <a:latin typeface="+mn-lt"/>
          <a:ea typeface="+mn-ea"/>
          <a:cs typeface="+mn-cs"/>
        </a:defRPr>
      </a:lvl7pPr>
      <a:lvl8pPr marL="3168076" algn="l" defTabSz="452582" rtl="0" eaLnBrk="1" latinLnBrk="0" hangingPunct="1">
        <a:defRPr sz="1800" kern="1200">
          <a:solidFill>
            <a:schemeClr val="tx1"/>
          </a:solidFill>
          <a:latin typeface="+mn-lt"/>
          <a:ea typeface="+mn-ea"/>
          <a:cs typeface="+mn-cs"/>
        </a:defRPr>
      </a:lvl8pPr>
      <a:lvl9pPr marL="3620658" algn="l" defTabSz="4525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1.xml" /></Relationships>
</file>

<file path=ppt/slides/_rels/slide7.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hyperlink" Target="http://www.mtt.gob.cl/"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hyperlink" Target="mailto:consultabonocovid@mtt.gob.cl"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bwMode="auto">
          <a:xfrm>
            <a:off x="414052" y="1621904"/>
            <a:ext cx="8101012" cy="1294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br>
              <a:rPr lang="es-ES" sz="2000" dirty="0">
                <a:latin typeface="Verdana" pitchFamily="34" charset="0"/>
                <a:cs typeface="Verdana" pitchFamily="34" charset="0"/>
              </a:rPr>
            </a:br>
            <a:r>
              <a:rPr lang="es-ES" sz="2000" dirty="0">
                <a:latin typeface="Verdana" pitchFamily="34" charset="0"/>
                <a:cs typeface="Verdana" pitchFamily="34" charset="0"/>
              </a:rPr>
              <a:t>BENEFICIOS ECONÓMICOS COVID-19 </a:t>
            </a:r>
            <a:br>
              <a:rPr lang="es-ES" sz="2000" dirty="0">
                <a:latin typeface="Verdana" pitchFamily="34" charset="0"/>
                <a:cs typeface="Verdana" pitchFamily="34" charset="0"/>
              </a:rPr>
            </a:br>
            <a:r>
              <a:rPr lang="es-ES" sz="2000" dirty="0">
                <a:latin typeface="Verdana" pitchFamily="34" charset="0"/>
                <a:cs typeface="Verdana" pitchFamily="34" charset="0"/>
              </a:rPr>
              <a:t>TRANSPORTE DE PASAJEROS</a:t>
            </a:r>
          </a:p>
        </p:txBody>
      </p:sp>
      <p:sp>
        <p:nvSpPr>
          <p:cNvPr id="3" name="Subtítulo 2"/>
          <p:cNvSpPr>
            <a:spLocks noGrp="1"/>
          </p:cNvSpPr>
          <p:nvPr>
            <p:ph type="subTitle" idx="1"/>
          </p:nvPr>
        </p:nvSpPr>
        <p:spPr bwMode="auto">
          <a:xfrm>
            <a:off x="4464558" y="5470786"/>
            <a:ext cx="2988332"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r"/>
            <a:endParaRPr dirty="0">
              <a:latin typeface="Calibri" pitchFamily="34" charset="0"/>
            </a:endParaRPr>
          </a:p>
          <a:p>
            <a:pPr algn="ctr"/>
            <a:r>
              <a:rPr lang="es-ES" sz="1600" dirty="0">
                <a:latin typeface="Calibri" pitchFamily="34" charset="0"/>
              </a:rPr>
              <a:t>02 de septiembre de 2020</a:t>
            </a:r>
            <a:endParaRPr sz="16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a:t>Primera Etapa Solicitud Electrónica</a:t>
            </a:r>
          </a:p>
        </p:txBody>
      </p:sp>
      <p:sp>
        <p:nvSpPr>
          <p:cNvPr id="3" name="Subtítulo 2"/>
          <p:cNvSpPr>
            <a:spLocks noGrp="1"/>
          </p:cNvSpPr>
          <p:nvPr>
            <p:ph type="subTitle" idx="1"/>
          </p:nvPr>
        </p:nvSpPr>
        <p:spPr/>
        <p:txBody>
          <a:bodyPr/>
          <a:lstStyle/>
          <a:p>
            <a:r>
              <a:rPr lang="es-CL" sz="3600" dirty="0"/>
              <a:t>Postulación del Propietario</a:t>
            </a:r>
          </a:p>
        </p:txBody>
      </p:sp>
    </p:spTree>
    <p:extLst>
      <p:ext uri="{BB962C8B-B14F-4D97-AF65-F5344CB8AC3E}">
        <p14:creationId xmlns:p14="http://schemas.microsoft.com/office/powerpoint/2010/main" val="19395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77697" y="3924325"/>
            <a:ext cx="7445729" cy="2269175"/>
          </a:xfrm>
          <a:prstGeom prst="rect">
            <a:avLst/>
          </a:prstGeom>
        </p:spPr>
      </p:pic>
      <p:pic>
        <p:nvPicPr>
          <p:cNvPr id="4" name="Imagen 3"/>
          <p:cNvPicPr>
            <a:picLocks noChangeAspect="1"/>
          </p:cNvPicPr>
          <p:nvPr/>
        </p:nvPicPr>
        <p:blipFill>
          <a:blip r:embed="rId3"/>
          <a:stretch>
            <a:fillRect/>
          </a:stretch>
        </p:blipFill>
        <p:spPr>
          <a:xfrm>
            <a:off x="3050479" y="1008001"/>
            <a:ext cx="2900164" cy="2555472"/>
          </a:xfrm>
          <a:prstGeom prst="rect">
            <a:avLst/>
          </a:prstGeom>
        </p:spPr>
      </p:pic>
    </p:spTree>
    <p:extLst>
      <p:ext uri="{BB962C8B-B14F-4D97-AF65-F5344CB8AC3E}">
        <p14:creationId xmlns:p14="http://schemas.microsoft.com/office/powerpoint/2010/main" val="19351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0102" y="1080009"/>
            <a:ext cx="8485260" cy="4464496"/>
          </a:xfrm>
          <a:prstGeom prst="rect">
            <a:avLst/>
          </a:prstGeom>
        </p:spPr>
      </p:pic>
    </p:spTree>
    <p:extLst>
      <p:ext uri="{BB962C8B-B14F-4D97-AF65-F5344CB8AC3E}">
        <p14:creationId xmlns:p14="http://schemas.microsoft.com/office/powerpoint/2010/main" val="178281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396105" y="1116013"/>
            <a:ext cx="8378445" cy="4140460"/>
          </a:xfrm>
          <a:prstGeom prst="rect">
            <a:avLst/>
          </a:prstGeom>
        </p:spPr>
      </p:pic>
      <p:cxnSp>
        <p:nvCxnSpPr>
          <p:cNvPr id="3" name="Conector recto de flecha 2"/>
          <p:cNvCxnSpPr/>
          <p:nvPr/>
        </p:nvCxnSpPr>
        <p:spPr>
          <a:xfrm flipH="1" flipV="1">
            <a:off x="2412330" y="4968441"/>
            <a:ext cx="2052228" cy="9721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44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6086" y="1044005"/>
            <a:ext cx="8564545" cy="4464496"/>
          </a:xfrm>
          <a:prstGeom prst="rect">
            <a:avLst/>
          </a:prstGeom>
        </p:spPr>
      </p:pic>
    </p:spTree>
    <p:extLst>
      <p:ext uri="{BB962C8B-B14F-4D97-AF65-F5344CB8AC3E}">
        <p14:creationId xmlns:p14="http://schemas.microsoft.com/office/powerpoint/2010/main" val="423835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8074" y="1152017"/>
            <a:ext cx="9107592" cy="3204356"/>
          </a:xfrm>
          <a:prstGeom prst="rect">
            <a:avLst/>
          </a:prstGeom>
        </p:spPr>
      </p:pic>
    </p:spTree>
    <p:extLst>
      <p:ext uri="{BB962C8B-B14F-4D97-AF65-F5344CB8AC3E}">
        <p14:creationId xmlns:p14="http://schemas.microsoft.com/office/powerpoint/2010/main" val="388045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8094" y="899989"/>
            <a:ext cx="8626877" cy="5256584"/>
          </a:xfrm>
          <a:prstGeom prst="rect">
            <a:avLst/>
          </a:prstGeom>
        </p:spPr>
      </p:pic>
    </p:spTree>
    <p:extLst>
      <p:ext uri="{BB962C8B-B14F-4D97-AF65-F5344CB8AC3E}">
        <p14:creationId xmlns:p14="http://schemas.microsoft.com/office/powerpoint/2010/main" val="133666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906079"/>
            <a:ext cx="8992102" cy="4674429"/>
          </a:xfrm>
          <a:prstGeom prst="rect">
            <a:avLst/>
          </a:prstGeom>
        </p:spPr>
      </p:pic>
    </p:spTree>
    <p:extLst>
      <p:ext uri="{BB962C8B-B14F-4D97-AF65-F5344CB8AC3E}">
        <p14:creationId xmlns:p14="http://schemas.microsoft.com/office/powerpoint/2010/main" val="345619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090" y="1080009"/>
            <a:ext cx="8583802" cy="4572508"/>
          </a:xfrm>
          <a:prstGeom prst="rect">
            <a:avLst/>
          </a:prstGeom>
        </p:spPr>
      </p:pic>
    </p:spTree>
    <p:extLst>
      <p:ext uri="{BB962C8B-B14F-4D97-AF65-F5344CB8AC3E}">
        <p14:creationId xmlns:p14="http://schemas.microsoft.com/office/powerpoint/2010/main" val="258736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4078" y="1260029"/>
            <a:ext cx="8726655" cy="3384376"/>
          </a:xfrm>
          <a:prstGeom prst="rect">
            <a:avLst/>
          </a:prstGeom>
        </p:spPr>
      </p:pic>
    </p:spTree>
    <p:extLst>
      <p:ext uri="{BB962C8B-B14F-4D97-AF65-F5344CB8AC3E}">
        <p14:creationId xmlns:p14="http://schemas.microsoft.com/office/powerpoint/2010/main" val="231197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0813" y="152400"/>
            <a:ext cx="8035925" cy="423553"/>
          </a:xfrm>
        </p:spPr>
        <p:txBody>
          <a:bodyPr/>
          <a:lstStyle/>
          <a:p>
            <a:pPr algn="ctr"/>
            <a:r>
              <a:rPr lang="es-ES" sz="1800" b="1" dirty="0">
                <a:solidFill>
                  <a:schemeClr val="tx1">
                    <a:lumMod val="75000"/>
                    <a:lumOff val="25000"/>
                  </a:schemeClr>
                </a:solidFill>
              </a:rPr>
              <a:t>Ley</a:t>
            </a:r>
            <a:endParaRPr lang="es-CL" sz="1800" b="1" dirty="0">
              <a:solidFill>
                <a:schemeClr val="tx1">
                  <a:lumMod val="75000"/>
                  <a:lumOff val="25000"/>
                </a:schemeClr>
              </a:solidFill>
            </a:endParaRPr>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2</a:t>
            </a:fld>
            <a:endParaRPr lang="en-US" dirty="0"/>
          </a:p>
        </p:txBody>
      </p:sp>
      <p:cxnSp>
        <p:nvCxnSpPr>
          <p:cNvPr id="8" name="7 Conector recto"/>
          <p:cNvCxnSpPr>
            <a:cxnSpLocks noChangeShapeType="1"/>
          </p:cNvCxnSpPr>
          <p:nvPr/>
        </p:nvCxnSpPr>
        <p:spPr bwMode="auto">
          <a:xfrm>
            <a:off x="319088" y="575953"/>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Rectángulo 1"/>
          <p:cNvSpPr/>
          <p:nvPr/>
        </p:nvSpPr>
        <p:spPr>
          <a:xfrm>
            <a:off x="828154" y="1086422"/>
            <a:ext cx="7632847" cy="3693319"/>
          </a:xfrm>
          <a:prstGeom prst="rect">
            <a:avLst/>
          </a:prstGeom>
        </p:spPr>
        <p:txBody>
          <a:bodyPr wrap="square">
            <a:spAutoFit/>
          </a:bodyPr>
          <a:lstStyle/>
          <a:p>
            <a:pPr lvl="0" fontAlgn="b"/>
            <a:r>
              <a:rPr lang="es-ES_tradnl" dirty="0">
                <a:solidFill>
                  <a:srgbClr val="000000"/>
                </a:solidFill>
              </a:rPr>
              <a:t>Ley que establece medidas tributarias que forman parte del plan de emergencia para la reactivación económica y del empleo en un marco de convergencia fiscal de mediano </a:t>
            </a:r>
            <a:r>
              <a:rPr lang="es-ES_tradnl" dirty="0" err="1">
                <a:solidFill>
                  <a:srgbClr val="000000"/>
                </a:solidFill>
              </a:rPr>
              <a:t>plazo,.Ley</a:t>
            </a:r>
            <a:r>
              <a:rPr lang="es-ES_tradnl" dirty="0">
                <a:solidFill>
                  <a:srgbClr val="000000"/>
                </a:solidFill>
              </a:rPr>
              <a:t> 21.256 (D.O 2.09.2020) </a:t>
            </a:r>
          </a:p>
          <a:p>
            <a:pPr lvl="0" fontAlgn="b"/>
            <a:endParaRPr lang="es-ES_tradnl" dirty="0">
              <a:solidFill>
                <a:srgbClr val="000000"/>
              </a:solidFill>
            </a:endParaRPr>
          </a:p>
          <a:p>
            <a:pPr lvl="0" fontAlgn="b"/>
            <a:r>
              <a:rPr lang="es-MX" i="1" dirty="0" err="1">
                <a:solidFill>
                  <a:srgbClr val="000000"/>
                </a:solidFill>
              </a:rPr>
              <a:t>Facúltase</a:t>
            </a:r>
            <a:r>
              <a:rPr lang="es-MX" i="1" dirty="0">
                <a:solidFill>
                  <a:srgbClr val="000000"/>
                </a:solidFill>
              </a:rPr>
              <a:t> excepcionalmente al Ministro de Hacienda para transferir, por una sola vez, un </a:t>
            </a:r>
            <a:r>
              <a:rPr lang="es-MX" i="1" u="sng" dirty="0">
                <a:solidFill>
                  <a:srgbClr val="000000"/>
                </a:solidFill>
              </a:rPr>
              <a:t>bono de apoyo </a:t>
            </a:r>
            <a:r>
              <a:rPr lang="es-MX" i="1" dirty="0">
                <a:solidFill>
                  <a:srgbClr val="000000"/>
                </a:solidFill>
              </a:rPr>
              <a:t>a Microempresarios y Conductores del Transporte remunerado de pasajeros por un monto de $350.000.-, el que podrá ser solicitado en un plazo de 60 días desde publicada esta ley en el Diario Oficial; y a conceder un </a:t>
            </a:r>
            <a:r>
              <a:rPr lang="es-MX" i="1" u="sng" dirty="0">
                <a:solidFill>
                  <a:srgbClr val="000000"/>
                </a:solidFill>
              </a:rPr>
              <a:t>préstamo estatal y solidario </a:t>
            </a:r>
            <a:r>
              <a:rPr lang="es-MX" i="1" dirty="0">
                <a:solidFill>
                  <a:srgbClr val="000000"/>
                </a:solidFill>
              </a:rPr>
              <a:t>a los  Microempresarios del sector de transporte, por un monto de $320.500, el que podrá solicitarse dos veces entre el 1°de septiembre y el 31 de diciembre de 2020, y una vez adicional, durante el año 2021 y a partir del mes de marzo de dicho año</a:t>
            </a:r>
            <a:r>
              <a:rPr lang="es-MX" i="1" dirty="0">
                <a:latin typeface="Calibri" panose="020F0502020204030204" pitchFamily="34" charset="0"/>
                <a:ea typeface="Calibri" panose="020F0502020204030204" pitchFamily="34" charset="0"/>
                <a:cs typeface="Times New Roman" panose="02020603050405020304" pitchFamily="18" charset="0"/>
              </a:rPr>
              <a:t>.</a:t>
            </a:r>
            <a:endParaRPr lang="es-ES_tradnl"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833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39266" y="1244998"/>
            <a:ext cx="8322593" cy="3893701"/>
          </a:xfrm>
          <a:prstGeom prst="rect">
            <a:avLst/>
          </a:prstGeom>
        </p:spPr>
      </p:pic>
    </p:spTree>
    <p:extLst>
      <p:ext uri="{BB962C8B-B14F-4D97-AF65-F5344CB8AC3E}">
        <p14:creationId xmlns:p14="http://schemas.microsoft.com/office/powerpoint/2010/main" val="233089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8074" y="1189633"/>
            <a:ext cx="8930846" cy="4858927"/>
          </a:xfrm>
          <a:prstGeom prst="rect">
            <a:avLst/>
          </a:prstGeom>
        </p:spPr>
      </p:pic>
    </p:spTree>
    <p:extLst>
      <p:ext uri="{BB962C8B-B14F-4D97-AF65-F5344CB8AC3E}">
        <p14:creationId xmlns:p14="http://schemas.microsoft.com/office/powerpoint/2010/main" val="308883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83" y="1044005"/>
            <a:ext cx="8675370" cy="5256584"/>
          </a:xfrm>
          <a:prstGeom prst="rect">
            <a:avLst/>
          </a:prstGeom>
        </p:spPr>
      </p:pic>
      <p:sp>
        <p:nvSpPr>
          <p:cNvPr id="6" name="Marcador de contenido 5"/>
          <p:cNvSpPr>
            <a:spLocks noGrp="1"/>
          </p:cNvSpPr>
          <p:nvPr>
            <p:ph idx="1"/>
          </p:nvPr>
        </p:nvSpPr>
        <p:spPr/>
        <p:txBody>
          <a:bodyPr/>
          <a:lstStyle/>
          <a:p>
            <a:endParaRPr lang="es-CL"/>
          </a:p>
        </p:txBody>
      </p:sp>
    </p:spTree>
    <p:extLst>
      <p:ext uri="{BB962C8B-B14F-4D97-AF65-F5344CB8AC3E}">
        <p14:creationId xmlns:p14="http://schemas.microsoft.com/office/powerpoint/2010/main" val="3051599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a:t>Segunda Etapa Solicitud Electrónica</a:t>
            </a:r>
          </a:p>
        </p:txBody>
      </p:sp>
      <p:sp>
        <p:nvSpPr>
          <p:cNvPr id="3" name="Subtítulo 2"/>
          <p:cNvSpPr>
            <a:spLocks noGrp="1"/>
          </p:cNvSpPr>
          <p:nvPr>
            <p:ph type="subTitle" idx="1"/>
          </p:nvPr>
        </p:nvSpPr>
        <p:spPr/>
        <p:txBody>
          <a:bodyPr/>
          <a:lstStyle/>
          <a:p>
            <a:r>
              <a:rPr lang="es-CL" sz="2800" dirty="0"/>
              <a:t>Conductor aporta sus datos y selecciona Forma de pago</a:t>
            </a:r>
          </a:p>
        </p:txBody>
      </p:sp>
    </p:spTree>
    <p:extLst>
      <p:ext uri="{BB962C8B-B14F-4D97-AF65-F5344CB8AC3E}">
        <p14:creationId xmlns:p14="http://schemas.microsoft.com/office/powerpoint/2010/main" val="153223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60102" y="1044005"/>
            <a:ext cx="8114858" cy="4716524"/>
          </a:xfrm>
          <a:prstGeom prst="rect">
            <a:avLst/>
          </a:prstGeom>
        </p:spPr>
      </p:pic>
    </p:spTree>
    <p:extLst>
      <p:ext uri="{BB962C8B-B14F-4D97-AF65-F5344CB8AC3E}">
        <p14:creationId xmlns:p14="http://schemas.microsoft.com/office/powerpoint/2010/main" val="360475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359930"/>
            <a:ext cx="8064958" cy="2626490"/>
          </a:xfrm>
          <a:prstGeom prst="rect">
            <a:avLst/>
          </a:prstGeom>
        </p:spPr>
      </p:pic>
      <p:pic>
        <p:nvPicPr>
          <p:cNvPr id="5" name="Marcador de contenido 3"/>
          <p:cNvPicPr>
            <a:picLocks noGrp="1" noChangeAspect="1"/>
          </p:cNvPicPr>
          <p:nvPr>
            <p:ph idx="1"/>
          </p:nvPr>
        </p:nvPicPr>
        <p:blipFill>
          <a:blip r:embed="rId3"/>
          <a:stretch>
            <a:fillRect/>
          </a:stretch>
        </p:blipFill>
        <p:spPr>
          <a:xfrm>
            <a:off x="324098" y="3132237"/>
            <a:ext cx="6695132" cy="3344509"/>
          </a:xfrm>
          <a:prstGeom prst="rect">
            <a:avLst/>
          </a:prstGeom>
        </p:spPr>
      </p:pic>
    </p:spTree>
    <p:extLst>
      <p:ext uri="{BB962C8B-B14F-4D97-AF65-F5344CB8AC3E}">
        <p14:creationId xmlns:p14="http://schemas.microsoft.com/office/powerpoint/2010/main" val="302548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6086" y="1158267"/>
            <a:ext cx="8604724" cy="3090094"/>
          </a:xfrm>
          <a:prstGeom prst="rect">
            <a:avLst/>
          </a:prstGeom>
        </p:spPr>
      </p:pic>
      <p:pic>
        <p:nvPicPr>
          <p:cNvPr id="5" name="Marcador de contenido 3"/>
          <p:cNvPicPr>
            <a:picLocks noChangeAspect="1"/>
          </p:cNvPicPr>
          <p:nvPr/>
        </p:nvPicPr>
        <p:blipFill>
          <a:blip r:embed="rId3"/>
          <a:stretch>
            <a:fillRect/>
          </a:stretch>
        </p:blipFill>
        <p:spPr>
          <a:xfrm>
            <a:off x="216086" y="4248361"/>
            <a:ext cx="5958102" cy="1836204"/>
          </a:xfrm>
          <a:prstGeom prst="rect">
            <a:avLst/>
          </a:prstGeom>
        </p:spPr>
      </p:pic>
    </p:spTree>
    <p:extLst>
      <p:ext uri="{BB962C8B-B14F-4D97-AF65-F5344CB8AC3E}">
        <p14:creationId xmlns:p14="http://schemas.microsoft.com/office/powerpoint/2010/main" val="3963260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ctrTitle"/>
          </p:nvPr>
        </p:nvSpPr>
        <p:spPr bwMode="auto">
          <a:xfrm>
            <a:off x="674688" y="2235200"/>
            <a:ext cx="5703887" cy="140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s-ES" dirty="0">
                <a:latin typeface="Verdana" pitchFamily="34" charset="0"/>
                <a:cs typeface="Verdana" pitchFamily="34" charset="0"/>
              </a:rPr>
              <a:t>Gracias</a:t>
            </a:r>
          </a:p>
        </p:txBody>
      </p:sp>
      <p:sp>
        <p:nvSpPr>
          <p:cNvPr id="19459" name="Subtítulo 2"/>
          <p:cNvSpPr>
            <a:spLocks noGrp="1"/>
          </p:cNvSpPr>
          <p:nvPr>
            <p:ph type="subTitle" idx="1"/>
          </p:nvPr>
        </p:nvSpPr>
        <p:spPr bwMode="auto">
          <a:xfrm>
            <a:off x="885825" y="4392377"/>
            <a:ext cx="5776913"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r"/>
            <a:r>
              <a:rPr dirty="0">
                <a:latin typeface="Calibri" pitchFamily="34" charset="0"/>
              </a:rPr>
              <a:t>Beneficios Económicos Transporte de Pasajeros </a:t>
            </a:r>
          </a:p>
          <a:p>
            <a:pPr algn="r"/>
            <a:r>
              <a:rPr dirty="0">
                <a:latin typeface="Calibri" pitchFamily="34" charset="0"/>
              </a:rPr>
              <a:t>02 de </a:t>
            </a:r>
            <a:r>
              <a:rPr dirty="0" err="1">
                <a:latin typeface="Calibri" pitchFamily="34" charset="0"/>
              </a:rPr>
              <a:t>septi</a:t>
            </a:r>
            <a:r>
              <a:rPr lang="es-CL" dirty="0" err="1">
                <a:latin typeface="Calibri" pitchFamily="34" charset="0"/>
              </a:rPr>
              <a:t>em</a:t>
            </a:r>
            <a:r>
              <a:rPr dirty="0" err="1">
                <a:latin typeface="Calibri" pitchFamily="34" charset="0"/>
              </a:rPr>
              <a:t>bre</a:t>
            </a:r>
            <a:r>
              <a:rPr dirty="0">
                <a:latin typeface="Calibri" pitchFamily="34" charset="0"/>
              </a:rPr>
              <a:t> de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0813" y="152400"/>
            <a:ext cx="8035925" cy="423553"/>
          </a:xfrm>
        </p:spPr>
        <p:txBody>
          <a:bodyPr/>
          <a:lstStyle/>
          <a:p>
            <a:pPr algn="ctr"/>
            <a:r>
              <a:rPr lang="es-ES" sz="1800" b="1" dirty="0">
                <a:solidFill>
                  <a:schemeClr val="tx1">
                    <a:lumMod val="75000"/>
                    <a:lumOff val="25000"/>
                  </a:schemeClr>
                </a:solidFill>
              </a:rPr>
              <a:t>Bono de Apoyo</a:t>
            </a:r>
            <a:r>
              <a:rPr lang="es-ES" sz="1800" b="1" dirty="0">
                <a:solidFill>
                  <a:prstClr val="black">
                    <a:lumMod val="75000"/>
                    <a:lumOff val="25000"/>
                  </a:prstClr>
                </a:solidFill>
              </a:rPr>
              <a:t> - Beneficiarios</a:t>
            </a:r>
            <a:endParaRPr lang="es-CL" sz="1800" b="1" dirty="0">
              <a:solidFill>
                <a:schemeClr val="tx1">
                  <a:lumMod val="75000"/>
                  <a:lumOff val="25000"/>
                </a:schemeClr>
              </a:solidFill>
            </a:endParaRPr>
          </a:p>
        </p:txBody>
      </p:sp>
      <p:sp>
        <p:nvSpPr>
          <p:cNvPr id="7" name="6 Marcador de contenido"/>
          <p:cNvSpPr>
            <a:spLocks noGrp="1"/>
          </p:cNvSpPr>
          <p:nvPr>
            <p:ph idx="1"/>
          </p:nvPr>
        </p:nvSpPr>
        <p:spPr>
          <a:xfrm>
            <a:off x="432110" y="827981"/>
            <a:ext cx="7767328" cy="5580620"/>
          </a:xfrm>
        </p:spPr>
        <p:txBody>
          <a:bodyPr/>
          <a:lstStyle/>
          <a:p>
            <a:pPr marL="457200" lvl="1" indent="0" algn="just">
              <a:lnSpc>
                <a:spcPct val="107000"/>
              </a:lnSpc>
              <a:spcAft>
                <a:spcPts val="0"/>
              </a:spcAft>
              <a:buNone/>
            </a:pPr>
            <a:r>
              <a:rPr lang="es-E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Se trata de un bono con aporte fiscal que se entrega una única vez, que podrá solicitarse por un período de 60 días a contar de la fecha de publicación de la ley que habilite su entrega, por un monto de </a:t>
            </a:r>
            <a:r>
              <a:rPr lang="es-E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$350.000.</a:t>
            </a:r>
            <a:r>
              <a:rPr lang="es-E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y cuyos beneficiarios son los siguientes: </a:t>
            </a:r>
            <a:endPar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0"/>
              </a:spcAft>
              <a:buFont typeface="Wingdings" panose="05000000000000000000" pitchFamily="2" charset="2"/>
              <a:buChar char="§"/>
            </a:pP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Propietarios y meros tenedores inscritos (arrendatario con opción de compra) que tengan, al 1° de agosto de 2020, vehículos inscritos en el Registro Nacional de Servicios de Transporte de Pasajeros como taxis básicos y taxis colectivos, y en éste último caso, tanto urbanos como rurales. </a:t>
            </a:r>
            <a:endParaRPr lang="es-CL"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0"/>
              </a:spcAft>
              <a:buFont typeface="Wingdings" panose="05000000000000000000" pitchFamily="2" charset="2"/>
              <a:buChar char="§"/>
            </a:pP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Propietarios y meros tenedores inscritos que, al 1° de agosto de 2020, tengan vehículos inscritos en el Registro Nacional de Servicios de Transporte de Pasajeros como buses, minibuses y taxibuses, tanto urbanos como rurales. </a:t>
            </a:r>
            <a:endParaRPr lang="es-CL"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0"/>
              </a:spcAft>
              <a:buFont typeface="Wingdings" panose="05000000000000000000" pitchFamily="2" charset="2"/>
              <a:buChar char="§"/>
            </a:pP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Propietarios y meros tenedores inscritos que, al 1° de agosto de 2020, tengan vehículos inscritos en el Registro Nacional de Servicios de Transporte Remunerado de Escolares.</a:t>
            </a:r>
            <a:endParaRPr lang="es-CL"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Wingdings" panose="05000000000000000000" pitchFamily="2" charset="2"/>
              <a:buChar char="§"/>
            </a:pP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Conductores que, al 1° de agosto de 2020 se desempeñen como tales, respecto de los vehículos mencionados en los puntos anteriores. </a:t>
            </a:r>
            <a:endParaRPr lang="es-CL"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ES" sz="1800" b="1" dirty="0"/>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3</a:t>
            </a:fld>
            <a:endParaRPr lang="en-US" dirty="0"/>
          </a:p>
        </p:txBody>
      </p:sp>
      <p:cxnSp>
        <p:nvCxnSpPr>
          <p:cNvPr id="8" name="7 Conector recto"/>
          <p:cNvCxnSpPr>
            <a:cxnSpLocks noChangeShapeType="1"/>
          </p:cNvCxnSpPr>
          <p:nvPr/>
        </p:nvCxnSpPr>
        <p:spPr bwMode="auto">
          <a:xfrm>
            <a:off x="319088" y="575953"/>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5483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0813" y="152400"/>
            <a:ext cx="8035925" cy="423553"/>
          </a:xfrm>
        </p:spPr>
        <p:txBody>
          <a:bodyPr/>
          <a:lstStyle/>
          <a:p>
            <a:pPr algn="ctr"/>
            <a:r>
              <a:rPr lang="es-ES" sz="1800" b="1" dirty="0">
                <a:solidFill>
                  <a:schemeClr val="tx1">
                    <a:lumMod val="75000"/>
                    <a:lumOff val="25000"/>
                  </a:schemeClr>
                </a:solidFill>
              </a:rPr>
              <a:t>Préstamo de Emergencia - Beneficiarios</a:t>
            </a:r>
            <a:endParaRPr lang="es-CL" sz="1800" dirty="0">
              <a:solidFill>
                <a:schemeClr val="tx1">
                  <a:lumMod val="75000"/>
                  <a:lumOff val="25000"/>
                </a:schemeClr>
              </a:solidFill>
            </a:endParaRPr>
          </a:p>
        </p:txBody>
      </p:sp>
      <p:sp>
        <p:nvSpPr>
          <p:cNvPr id="7" name="6 Marcador de contenido"/>
          <p:cNvSpPr>
            <a:spLocks noGrp="1"/>
          </p:cNvSpPr>
          <p:nvPr>
            <p:ph idx="1"/>
          </p:nvPr>
        </p:nvSpPr>
        <p:spPr>
          <a:xfrm>
            <a:off x="684138" y="575954"/>
            <a:ext cx="7767328" cy="4824536"/>
          </a:xfrm>
        </p:spPr>
        <p:txBody>
          <a:bodyPr/>
          <a:lstStyle/>
          <a:p>
            <a:pPr marL="0" indent="0" algn="just">
              <a:buNone/>
            </a:pPr>
            <a:endParaRPr lang="pt-BR" sz="1800" b="1" dirty="0"/>
          </a:p>
          <a:p>
            <a:pPr marL="0" indent="0" algn="just">
              <a:buNone/>
            </a:pPr>
            <a:r>
              <a:rPr lang="es-ES" dirty="0">
                <a:solidFill>
                  <a:schemeClr val="tx1"/>
                </a:solidFill>
                <a:latin typeface="Calibri" panose="020F0502020204030204" pitchFamily="34" charset="0"/>
                <a:cs typeface="Calibri" panose="020F0502020204030204" pitchFamily="34" charset="0"/>
              </a:rPr>
              <a:t>Se trata de la entrega de un préstamo de emergencia </a:t>
            </a:r>
            <a:r>
              <a:rPr lang="es-CL" dirty="0">
                <a:solidFill>
                  <a:schemeClr val="tx1"/>
                </a:solidFill>
                <a:latin typeface="Calibri" panose="020F0502020204030204" pitchFamily="34" charset="0"/>
                <a:cs typeface="Calibri" panose="020F0502020204030204" pitchFamily="34" charset="0"/>
              </a:rPr>
              <a:t>financiado con un aporte fiscal, que se entregará a los siguientes beneficiarios: </a:t>
            </a:r>
          </a:p>
          <a:p>
            <a:pPr lvl="1"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Propietarios y meros tenedores inscritos que tengan, al 1° de agosto de 2020, vehículos inscritos en el Registro Nacional de Servicios de Transporte de Pasajeros como taxis básicos y taxis colectivos, y en éste último caso, tanto urbanos como rurales. </a:t>
            </a:r>
            <a:endParaRPr lang="es-CL" sz="2000" dirty="0">
              <a:solidFill>
                <a:schemeClr val="tx1"/>
              </a:solidFill>
              <a:latin typeface="Calibri" panose="020F0502020204030204" pitchFamily="34" charset="0"/>
              <a:cs typeface="Calibri" panose="020F0502020204030204" pitchFamily="34" charset="0"/>
            </a:endParaRPr>
          </a:p>
          <a:p>
            <a:pPr lvl="1"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Propietarios y meros tenedores inscritos que, al 1° de agosto de 2020, tengan vehículos inscritos en el Registro Nacional de Servicios de Transporte de Pasajeros como buses, minibuses y taxibuses, tanto urbanos como rurales. </a:t>
            </a:r>
            <a:endParaRPr lang="es-CL" sz="2000" dirty="0">
              <a:solidFill>
                <a:schemeClr val="tx1"/>
              </a:solidFill>
              <a:latin typeface="Calibri" panose="020F0502020204030204" pitchFamily="34" charset="0"/>
              <a:cs typeface="Calibri" panose="020F0502020204030204" pitchFamily="34" charset="0"/>
            </a:endParaRPr>
          </a:p>
          <a:p>
            <a:pPr lvl="1"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Propietarios y meros tenedores inscritos que, al 1° de agosto de 2020, tengan vehículos inscritos en el Registro Nacional de Servicios de Transporte Remunerado de Escolares.</a:t>
            </a:r>
            <a:endParaRPr lang="es-CL" sz="2000"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es-CL" sz="2400"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es-CL" sz="2400"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es-CL" sz="2400"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es-CL" sz="2400"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es-CL" sz="2400"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es-CL" sz="2400" dirty="0">
              <a:solidFill>
                <a:schemeClr val="tx1"/>
              </a:solidFill>
              <a:latin typeface="Calibri" panose="020F0502020204030204" pitchFamily="34" charset="0"/>
              <a:cs typeface="Calibri" panose="020F0502020204030204" pitchFamily="34" charset="0"/>
            </a:endParaRPr>
          </a:p>
          <a:p>
            <a:pPr marL="0" indent="0" algn="just">
              <a:buNone/>
            </a:pPr>
            <a:endParaRPr lang="es-ES" sz="1800" dirty="0"/>
          </a:p>
          <a:p>
            <a:endParaRPr lang="es-CL" sz="1800" dirty="0"/>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4</a:t>
            </a:fld>
            <a:endParaRPr lang="en-US" dirty="0"/>
          </a:p>
        </p:txBody>
      </p:sp>
      <p:cxnSp>
        <p:nvCxnSpPr>
          <p:cNvPr id="8" name="7 Conector recto"/>
          <p:cNvCxnSpPr>
            <a:cxnSpLocks noChangeShapeType="1"/>
          </p:cNvCxnSpPr>
          <p:nvPr/>
        </p:nvCxnSpPr>
        <p:spPr bwMode="auto">
          <a:xfrm>
            <a:off x="319088" y="575953"/>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565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0813" y="152400"/>
            <a:ext cx="8035925" cy="423553"/>
          </a:xfrm>
        </p:spPr>
        <p:txBody>
          <a:bodyPr/>
          <a:lstStyle/>
          <a:p>
            <a:pPr algn="ctr"/>
            <a:r>
              <a:rPr lang="es-ES" sz="1800" b="1" dirty="0">
                <a:solidFill>
                  <a:schemeClr val="tx1">
                    <a:lumMod val="75000"/>
                    <a:lumOff val="25000"/>
                  </a:schemeClr>
                </a:solidFill>
              </a:rPr>
              <a:t>Préstamo de Emergencia - Beneficiarios</a:t>
            </a:r>
            <a:endParaRPr lang="es-CL" sz="1800" dirty="0">
              <a:solidFill>
                <a:schemeClr val="tx1">
                  <a:lumMod val="75000"/>
                  <a:lumOff val="25000"/>
                </a:schemeClr>
              </a:solidFill>
            </a:endParaRPr>
          </a:p>
        </p:txBody>
      </p:sp>
      <p:sp>
        <p:nvSpPr>
          <p:cNvPr id="7" name="6 Marcador de contenido"/>
          <p:cNvSpPr>
            <a:spLocks noGrp="1"/>
          </p:cNvSpPr>
          <p:nvPr>
            <p:ph idx="1"/>
          </p:nvPr>
        </p:nvSpPr>
        <p:spPr>
          <a:xfrm>
            <a:off x="432110" y="827981"/>
            <a:ext cx="7767328" cy="5472608"/>
          </a:xfrm>
        </p:spPr>
        <p:txBody>
          <a:bodyPr/>
          <a:lstStyle/>
          <a:p>
            <a:pPr marL="0" indent="0" algn="just">
              <a:buNone/>
            </a:pPr>
            <a:endParaRPr lang="es-ES" dirty="0">
              <a:solidFill>
                <a:schemeClr val="tx1"/>
              </a:solidFill>
              <a:latin typeface="Calibri" panose="020F0502020204030204" pitchFamily="34" charset="0"/>
              <a:cs typeface="Calibri" panose="020F0502020204030204" pitchFamily="34" charset="0"/>
            </a:endParaRPr>
          </a:p>
          <a:p>
            <a:pPr marL="0" indent="0" algn="just">
              <a:buNone/>
            </a:pPr>
            <a:endParaRPr lang="es-CL"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s-CL" dirty="0">
                <a:solidFill>
                  <a:schemeClr val="tx1"/>
                </a:solidFill>
                <a:latin typeface="Calibri" panose="020F0502020204030204" pitchFamily="34" charset="0"/>
                <a:cs typeface="Calibri" panose="020F0502020204030204" pitchFamily="34" charset="0"/>
              </a:rPr>
              <a:t>Se concederá por un monto de </a:t>
            </a:r>
            <a:r>
              <a:rPr lang="es-CL" b="1" dirty="0">
                <a:solidFill>
                  <a:schemeClr val="tx1"/>
                </a:solidFill>
                <a:latin typeface="Calibri" panose="020F0502020204030204" pitchFamily="34" charset="0"/>
                <a:cs typeface="Calibri" panose="020F0502020204030204" pitchFamily="34" charset="0"/>
              </a:rPr>
              <a:t>$320.500.-</a:t>
            </a:r>
            <a:r>
              <a:rPr lang="es-CL" dirty="0">
                <a:solidFill>
                  <a:schemeClr val="tx1"/>
                </a:solidFill>
                <a:latin typeface="Calibri" panose="020F0502020204030204" pitchFamily="34" charset="0"/>
                <a:cs typeface="Calibri" panose="020F0502020204030204" pitchFamily="34" charset="0"/>
              </a:rPr>
              <a:t>, el que </a:t>
            </a:r>
            <a:r>
              <a:rPr lang="es-CL" b="1" dirty="0">
                <a:solidFill>
                  <a:schemeClr val="tx1"/>
                </a:solidFill>
                <a:latin typeface="Calibri" panose="020F0502020204030204" pitchFamily="34" charset="0"/>
                <a:cs typeface="Calibri" panose="020F0502020204030204" pitchFamily="34" charset="0"/>
              </a:rPr>
              <a:t>se podrá solicitar </a:t>
            </a:r>
            <a:r>
              <a:rPr lang="es-CL" dirty="0">
                <a:solidFill>
                  <a:schemeClr val="tx1"/>
                </a:solidFill>
                <a:latin typeface="Calibri" panose="020F0502020204030204" pitchFamily="34" charset="0"/>
                <a:cs typeface="Calibri" panose="020F0502020204030204" pitchFamily="34" charset="0"/>
              </a:rPr>
              <a:t>mensualmente, por cada persona natural o jurídica que sea beneficiaria, </a:t>
            </a:r>
            <a:r>
              <a:rPr lang="es-CL" b="1" dirty="0">
                <a:solidFill>
                  <a:schemeClr val="tx1"/>
                </a:solidFill>
                <a:latin typeface="Calibri" panose="020F0502020204030204" pitchFamily="34" charset="0"/>
                <a:cs typeface="Calibri" panose="020F0502020204030204" pitchFamily="34" charset="0"/>
              </a:rPr>
              <a:t>hasta en tres oportunidades</a:t>
            </a:r>
            <a:r>
              <a:rPr lang="es-CL" dirty="0">
                <a:solidFill>
                  <a:schemeClr val="tx1"/>
                </a:solidFill>
                <a:latin typeface="Calibri" panose="020F0502020204030204" pitchFamily="34" charset="0"/>
                <a:cs typeface="Calibri" panose="020F0502020204030204" pitchFamily="34" charset="0"/>
              </a:rPr>
              <a:t>. </a:t>
            </a:r>
          </a:p>
          <a:p>
            <a:pPr marL="0" indent="0" algn="just">
              <a:buNone/>
            </a:pPr>
            <a:endParaRPr lang="es-CL" dirty="0">
              <a:solidFill>
                <a:schemeClr val="tx1"/>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s-CL" dirty="0">
                <a:solidFill>
                  <a:schemeClr val="tx1"/>
                </a:solidFill>
                <a:latin typeface="Calibri" panose="020F0502020204030204" pitchFamily="34" charset="0"/>
                <a:cs typeface="Calibri" panose="020F0502020204030204" pitchFamily="34" charset="0"/>
              </a:rPr>
              <a:t>Se podrá acceder a las primeras dos cuotas desde el 01 de septiembre al 31 de diciembre de 2020. Adicionalmente, se podrá acceder a una tercera mensualidad, de monto similar, la que podrá ser solicitada durante el año 2021 y a partir del mes de marzo de dicho año. </a:t>
            </a:r>
          </a:p>
          <a:p>
            <a:pPr marL="0" indent="0" algn="just">
              <a:buNone/>
            </a:pPr>
            <a:endParaRPr lang="pt-BR" sz="1800" b="1" dirty="0"/>
          </a:p>
          <a:p>
            <a:pPr marL="0" indent="0" algn="just">
              <a:buNone/>
            </a:pPr>
            <a:r>
              <a:rPr lang="es-ES" sz="1800" b="1" dirty="0"/>
              <a:t>	</a:t>
            </a:r>
            <a:endParaRPr lang="es-ES" sz="1800" dirty="0"/>
          </a:p>
          <a:p>
            <a:endParaRPr lang="es-CL" sz="1800" dirty="0"/>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5</a:t>
            </a:fld>
            <a:endParaRPr lang="en-US" dirty="0"/>
          </a:p>
        </p:txBody>
      </p:sp>
      <p:cxnSp>
        <p:nvCxnSpPr>
          <p:cNvPr id="8" name="7 Conector recto"/>
          <p:cNvCxnSpPr>
            <a:cxnSpLocks noChangeShapeType="1"/>
          </p:cNvCxnSpPr>
          <p:nvPr/>
        </p:nvCxnSpPr>
        <p:spPr bwMode="auto">
          <a:xfrm>
            <a:off x="319088" y="575953"/>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489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a:xfrm>
            <a:off x="150813" y="152400"/>
            <a:ext cx="8035925" cy="423553"/>
          </a:xfrm>
        </p:spPr>
        <p:txBody>
          <a:bodyPr/>
          <a:lstStyle/>
          <a:p>
            <a:pPr algn="ctr"/>
            <a:r>
              <a:rPr lang="es-ES" sz="1800" b="1" dirty="0">
                <a:solidFill>
                  <a:schemeClr val="tx1">
                    <a:lumMod val="75000"/>
                    <a:lumOff val="25000"/>
                  </a:schemeClr>
                </a:solidFill>
              </a:rPr>
              <a:t>Préstamo de Emergencia - Beneficiarios</a:t>
            </a:r>
            <a:endParaRPr lang="es-CL" sz="1800" dirty="0">
              <a:solidFill>
                <a:schemeClr val="tx1">
                  <a:lumMod val="75000"/>
                  <a:lumOff val="25000"/>
                </a:schemeClr>
              </a:solidFill>
            </a:endParaRPr>
          </a:p>
        </p:txBody>
      </p:sp>
      <p:sp>
        <p:nvSpPr>
          <p:cNvPr id="7" name="6 Marcador de contenido"/>
          <p:cNvSpPr>
            <a:spLocks noGrp="1"/>
          </p:cNvSpPr>
          <p:nvPr>
            <p:ph idx="1"/>
          </p:nvPr>
        </p:nvSpPr>
        <p:spPr>
          <a:xfrm>
            <a:off x="432110" y="827981"/>
            <a:ext cx="7767328" cy="5472608"/>
          </a:xfrm>
        </p:spPr>
        <p:txBody>
          <a:bodyPr/>
          <a:lstStyle/>
          <a:p>
            <a:pPr algn="just">
              <a:buFont typeface="Wingdings" panose="05000000000000000000" pitchFamily="2" charset="2"/>
              <a:buChar char="§"/>
            </a:pPr>
            <a:endParaRPr lang="es-CL" dirty="0">
              <a:solidFill>
                <a:schemeClr val="tx1"/>
              </a:solidFill>
              <a:latin typeface="Calibri" panose="020F0502020204030204" pitchFamily="34" charset="0"/>
              <a:cs typeface="Calibri" panose="020F0502020204030204" pitchFamily="34" charset="0"/>
            </a:endParaRPr>
          </a:p>
          <a:p>
            <a:pPr algn="just">
              <a:lnSpc>
                <a:spcPct val="107000"/>
              </a:lnSpc>
              <a:spcAft>
                <a:spcPts val="0"/>
              </a:spcAft>
              <a:buFont typeface="Wingdings" panose="05000000000000000000" pitchFamily="2" charset="2"/>
              <a:buChar char="§"/>
            </a:pPr>
            <a:r>
              <a:rPr lang="es-CL" dirty="0">
                <a:solidFill>
                  <a:schemeClr val="tx1"/>
                </a:solidFill>
                <a:latin typeface="+mn-lt"/>
                <a:ea typeface="Calibri" panose="020F0502020204030204" pitchFamily="34" charset="0"/>
                <a:cs typeface="Times New Roman" panose="02020603050405020304" pitchFamily="18" charset="0"/>
              </a:rPr>
              <a:t>El préstamo tendrá un año de gracia, debiendo pagarse la primera cuota en septiembre de 2021. </a:t>
            </a:r>
          </a:p>
          <a:p>
            <a:pPr algn="just">
              <a:lnSpc>
                <a:spcPct val="107000"/>
              </a:lnSpc>
              <a:spcAft>
                <a:spcPts val="0"/>
              </a:spcAft>
              <a:buFont typeface="Wingdings" panose="05000000000000000000" pitchFamily="2" charset="2"/>
              <a:buChar char="§"/>
            </a:pPr>
            <a:r>
              <a:rPr lang="es-CL" dirty="0">
                <a:solidFill>
                  <a:schemeClr val="tx1"/>
                </a:solidFill>
                <a:latin typeface="+mn-lt"/>
                <a:ea typeface="Calibri" panose="020F0502020204030204" pitchFamily="34" charset="0"/>
                <a:cs typeface="Times New Roman" panose="02020603050405020304" pitchFamily="18" charset="0"/>
              </a:rPr>
              <a:t>Se restituirá en cuotas mensuales de igual valor, en Unidades de Fomento (UF), mediante una </a:t>
            </a:r>
            <a:r>
              <a:rPr lang="es-CL" b="1" dirty="0">
                <a:solidFill>
                  <a:schemeClr val="tx1"/>
                </a:solidFill>
                <a:latin typeface="+mn-lt"/>
                <a:ea typeface="Calibri" panose="020F0502020204030204" pitchFamily="34" charset="0"/>
                <a:cs typeface="Times New Roman" panose="02020603050405020304" pitchFamily="18" charset="0"/>
              </a:rPr>
              <a:t>cuponera</a:t>
            </a:r>
            <a:r>
              <a:rPr lang="es-CL" dirty="0">
                <a:solidFill>
                  <a:schemeClr val="tx1"/>
                </a:solidFill>
                <a:latin typeface="+mn-lt"/>
                <a:ea typeface="Calibri" panose="020F0502020204030204" pitchFamily="34" charset="0"/>
                <a:cs typeface="Times New Roman" panose="02020603050405020304" pitchFamily="18" charset="0"/>
              </a:rPr>
              <a:t>, la que podrá ser electrónica, y bajo un convenio de pago con la Tesorería General de la República. </a:t>
            </a:r>
          </a:p>
          <a:p>
            <a:pPr algn="just">
              <a:lnSpc>
                <a:spcPct val="107000"/>
              </a:lnSpc>
              <a:spcAft>
                <a:spcPts val="0"/>
              </a:spcAft>
              <a:buFont typeface="Wingdings" panose="05000000000000000000" pitchFamily="2" charset="2"/>
              <a:buChar char="§"/>
            </a:pPr>
            <a:r>
              <a:rPr lang="es-CL" dirty="0">
                <a:solidFill>
                  <a:schemeClr val="tx1"/>
                </a:solidFill>
                <a:latin typeface="+mn-lt"/>
                <a:ea typeface="Calibri" panose="020F0502020204030204" pitchFamily="34" charset="0"/>
                <a:cs typeface="Times New Roman" panose="02020603050405020304" pitchFamily="18" charset="0"/>
              </a:rPr>
              <a:t>Si el beneficiario toma una cuota de crédito, deberá pagarlo en 16 cuotas; si toma dos cuotas de crédito, deberá pagarlo en 28 cuotas; y si toma tres cuotas de crédito, deberá pagarlo en 40 cuotas. </a:t>
            </a:r>
          </a:p>
          <a:p>
            <a:pPr algn="just">
              <a:lnSpc>
                <a:spcPct val="107000"/>
              </a:lnSpc>
              <a:spcAft>
                <a:spcPts val="0"/>
              </a:spcAft>
              <a:buFont typeface="Wingdings" panose="05000000000000000000" pitchFamily="2" charset="2"/>
              <a:buChar char="§"/>
            </a:pPr>
            <a:r>
              <a:rPr lang="es-CL" dirty="0">
                <a:solidFill>
                  <a:schemeClr val="tx1"/>
                </a:solidFill>
                <a:latin typeface="+mn-lt"/>
                <a:ea typeface="Calibri" panose="020F0502020204030204" pitchFamily="34" charset="0"/>
                <a:cs typeface="Times New Roman" panose="02020603050405020304" pitchFamily="18" charset="0"/>
              </a:rPr>
              <a:t>En caso de no pago dentro de plazo a la Tesorería, las cuotas adeudadas se agregarán al cobro del permiso de circulación que les corresponda, siendo requerido el pago de las cuotas adeudadas para la obtención del mismo.</a:t>
            </a:r>
          </a:p>
          <a:p>
            <a:pPr marL="0" indent="0" algn="just">
              <a:buNone/>
            </a:pPr>
            <a:endParaRPr lang="es-ES" sz="1800" dirty="0"/>
          </a:p>
          <a:p>
            <a:endParaRPr lang="es-CL" sz="1800" dirty="0"/>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6</a:t>
            </a:fld>
            <a:endParaRPr lang="en-US" dirty="0"/>
          </a:p>
        </p:txBody>
      </p:sp>
      <p:cxnSp>
        <p:nvCxnSpPr>
          <p:cNvPr id="8" name="7 Conector recto"/>
          <p:cNvCxnSpPr>
            <a:cxnSpLocks noChangeShapeType="1"/>
          </p:cNvCxnSpPr>
          <p:nvPr/>
        </p:nvCxnSpPr>
        <p:spPr bwMode="auto">
          <a:xfrm>
            <a:off x="319088" y="575953"/>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301715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3D260B-2360-4920-B5D7-FC8AB8B63714}"/>
              </a:ext>
            </a:extLst>
          </p:cNvPr>
          <p:cNvPicPr>
            <a:picLocks noChangeAspect="1"/>
          </p:cNvPicPr>
          <p:nvPr/>
        </p:nvPicPr>
        <p:blipFill>
          <a:blip r:embed="rId2"/>
          <a:stretch>
            <a:fillRect/>
          </a:stretch>
        </p:blipFill>
        <p:spPr>
          <a:xfrm>
            <a:off x="474127" y="1605786"/>
            <a:ext cx="7557571" cy="2016087"/>
          </a:xfrm>
          <a:prstGeom prst="rect">
            <a:avLst/>
          </a:prstGeom>
        </p:spPr>
      </p:pic>
      <p:sp>
        <p:nvSpPr>
          <p:cNvPr id="6" name="5 Título"/>
          <p:cNvSpPr>
            <a:spLocks noGrp="1"/>
          </p:cNvSpPr>
          <p:nvPr>
            <p:ph type="title"/>
          </p:nvPr>
        </p:nvSpPr>
        <p:spPr/>
        <p:txBody>
          <a:bodyPr/>
          <a:lstStyle/>
          <a:p>
            <a:pPr algn="ctr"/>
            <a:r>
              <a:rPr lang="es-ES" sz="1800" b="1" dirty="0">
                <a:solidFill>
                  <a:schemeClr val="tx1"/>
                </a:solidFill>
              </a:rPr>
              <a:t>Datos</a:t>
            </a:r>
            <a:endParaRPr lang="es-CL" sz="1800" b="1" dirty="0">
              <a:solidFill>
                <a:schemeClr val="tx1"/>
              </a:solidFill>
            </a:endParaRPr>
          </a:p>
        </p:txBody>
      </p:sp>
      <p:sp>
        <p:nvSpPr>
          <p:cNvPr id="7" name="6 Marcador de contenido"/>
          <p:cNvSpPr>
            <a:spLocks noGrp="1"/>
          </p:cNvSpPr>
          <p:nvPr>
            <p:ph idx="1"/>
          </p:nvPr>
        </p:nvSpPr>
        <p:spPr>
          <a:xfrm>
            <a:off x="465377" y="721489"/>
            <a:ext cx="8048625" cy="5074157"/>
          </a:xfrm>
        </p:spPr>
        <p:txBody>
          <a:bodyPr/>
          <a:lstStyle/>
          <a:p>
            <a:pPr marL="0" indent="0" algn="just">
              <a:buNone/>
            </a:pPr>
            <a:r>
              <a:rPr lang="es-CL" dirty="0">
                <a:solidFill>
                  <a:schemeClr val="tx1"/>
                </a:solidFill>
                <a:latin typeface="Calibri" panose="020F0502020204030204" pitchFamily="34" charset="0"/>
                <a:cs typeface="Calibri" panose="020F0502020204030204" pitchFamily="34" charset="0"/>
              </a:rPr>
              <a:t>Para efectos de estos beneficios, se reconocen los siguientes vehículos de transporte remunerado de pasajeros, propietarios y conductores, por tipo de servicio:</a:t>
            </a:r>
          </a:p>
          <a:p>
            <a:pPr marL="0" indent="0" algn="just">
              <a:buNone/>
            </a:pPr>
            <a:endParaRPr lang="es-CL" sz="1800" dirty="0">
              <a:solidFill>
                <a:schemeClr val="tx1"/>
              </a:solidFill>
            </a:endParaRPr>
          </a:p>
          <a:p>
            <a:pPr marL="0" indent="0" algn="just">
              <a:buNone/>
            </a:pPr>
            <a:endParaRPr lang="es-CL" sz="1800" dirty="0">
              <a:solidFill>
                <a:schemeClr val="tx1"/>
              </a:solidFill>
            </a:endParaRPr>
          </a:p>
          <a:p>
            <a:pPr marL="0" indent="0" algn="just">
              <a:buNone/>
            </a:pPr>
            <a:endParaRPr lang="es-CL" sz="1800" dirty="0">
              <a:solidFill>
                <a:schemeClr val="tx1"/>
              </a:solidFill>
            </a:endParaRPr>
          </a:p>
          <a:p>
            <a:pPr marL="0" indent="0" algn="just">
              <a:buNone/>
            </a:pPr>
            <a:endParaRPr lang="es-CL" sz="1800" dirty="0">
              <a:solidFill>
                <a:schemeClr val="tx1"/>
              </a:solidFill>
            </a:endParaRPr>
          </a:p>
          <a:p>
            <a:pPr marL="0" indent="0" algn="just">
              <a:buNone/>
            </a:pPr>
            <a:endParaRPr lang="es-CL" sz="1800" dirty="0">
              <a:solidFill>
                <a:schemeClr val="tx1"/>
              </a:solidFill>
            </a:endParaRPr>
          </a:p>
          <a:p>
            <a:pPr marL="0" indent="0" algn="just">
              <a:buNone/>
            </a:pPr>
            <a:endParaRPr lang="es-CL" sz="1800" dirty="0">
              <a:solidFill>
                <a:schemeClr val="tx1"/>
              </a:solidFill>
            </a:endParaRPr>
          </a:p>
          <a:p>
            <a:pPr marL="0" indent="0" algn="just">
              <a:buNone/>
            </a:pPr>
            <a:r>
              <a:rPr lang="es-CL" sz="1800" i="1" dirty="0">
                <a:solidFill>
                  <a:schemeClr val="tx1"/>
                </a:solidFill>
                <a:latin typeface="Calibri" panose="020F0502020204030204" pitchFamily="34" charset="0"/>
                <a:cs typeface="Calibri" panose="020F0502020204030204" pitchFamily="34" charset="0"/>
              </a:rPr>
              <a:t>*Nota: los conductores no propietarios se estiman en base al número total de vehículos, número de propietarios y licencias profesiones (A1, A2, A3) vigentes a la fecha.</a:t>
            </a:r>
          </a:p>
          <a:p>
            <a:pPr marL="0" indent="0" algn="just">
              <a:buNone/>
            </a:pPr>
            <a:r>
              <a:rPr lang="es-CL" sz="1800" b="1" dirty="0">
                <a:solidFill>
                  <a:schemeClr val="tx1"/>
                </a:solidFill>
                <a:latin typeface="Calibri" panose="020F0502020204030204" pitchFamily="34" charset="0"/>
                <a:cs typeface="Calibri" panose="020F0502020204030204" pitchFamily="34" charset="0"/>
              </a:rPr>
              <a:t>Fuente:</a:t>
            </a:r>
            <a:r>
              <a:rPr lang="es-CL" sz="1800" dirty="0">
                <a:solidFill>
                  <a:schemeClr val="tx1"/>
                </a:solidFill>
                <a:latin typeface="Calibri" panose="020F0502020204030204" pitchFamily="34" charset="0"/>
                <a:cs typeface="Calibri" panose="020F0502020204030204" pitchFamily="34" charset="0"/>
              </a:rPr>
              <a:t> Registro Nacional de Servicios de Transporte de Pasajeros- Subsecretaría de Transportes, Servicio de Registro Civil y de Identificación.</a:t>
            </a:r>
          </a:p>
          <a:p>
            <a:pPr marL="0" indent="0" algn="just">
              <a:buNone/>
            </a:pPr>
            <a:endParaRPr lang="es-CL" sz="1800" dirty="0">
              <a:solidFill>
                <a:schemeClr val="tx1">
                  <a:lumMod val="65000"/>
                  <a:lumOff val="35000"/>
                </a:schemeClr>
              </a:solidFill>
            </a:endParaRPr>
          </a:p>
          <a:p>
            <a:pPr marL="0" indent="0" algn="just">
              <a:buNone/>
            </a:pPr>
            <a:endParaRPr lang="es-ES" sz="1800" dirty="0">
              <a:solidFill>
                <a:schemeClr val="tx1">
                  <a:lumMod val="65000"/>
                  <a:lumOff val="35000"/>
                </a:schemeClr>
              </a:solidFill>
            </a:endParaRPr>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7</a:t>
            </a:fld>
            <a:endParaRPr lang="en-US" dirty="0"/>
          </a:p>
        </p:txBody>
      </p:sp>
      <p:cxnSp>
        <p:nvCxnSpPr>
          <p:cNvPr id="8" name="7 Conector recto"/>
          <p:cNvCxnSpPr>
            <a:cxnSpLocks noChangeShapeType="1"/>
          </p:cNvCxnSpPr>
          <p:nvPr/>
        </p:nvCxnSpPr>
        <p:spPr bwMode="auto">
          <a:xfrm>
            <a:off x="319088" y="575953"/>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677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0813" y="152400"/>
            <a:ext cx="8035925" cy="819597"/>
          </a:xfrm>
        </p:spPr>
        <p:txBody>
          <a:bodyPr/>
          <a:lstStyle/>
          <a:p>
            <a:pPr algn="ctr"/>
            <a:r>
              <a:rPr lang="es-ES" sz="1800" b="1" dirty="0">
                <a:solidFill>
                  <a:schemeClr val="tx1"/>
                </a:solidFill>
              </a:rPr>
              <a:t>Postulación </a:t>
            </a:r>
            <a:br>
              <a:rPr lang="es-ES" sz="1800" dirty="0">
                <a:solidFill>
                  <a:schemeClr val="tx1"/>
                </a:solidFill>
              </a:rPr>
            </a:br>
            <a:endParaRPr lang="es-CL" sz="1800" dirty="0">
              <a:solidFill>
                <a:schemeClr val="tx1"/>
              </a:solidFill>
            </a:endParaRPr>
          </a:p>
        </p:txBody>
      </p:sp>
      <p:sp>
        <p:nvSpPr>
          <p:cNvPr id="7" name="6 Marcador de contenido"/>
          <p:cNvSpPr>
            <a:spLocks noGrp="1"/>
          </p:cNvSpPr>
          <p:nvPr>
            <p:ph idx="1"/>
          </p:nvPr>
        </p:nvSpPr>
        <p:spPr>
          <a:xfrm>
            <a:off x="419410" y="827981"/>
            <a:ext cx="7767328" cy="5508612"/>
          </a:xfrm>
        </p:spPr>
        <p:txBody>
          <a:bodyPr/>
          <a:lstStyle/>
          <a:p>
            <a:pPr algn="just">
              <a:buFont typeface="Wingdings" panose="05000000000000000000" pitchFamily="2" charset="2"/>
              <a:buChar char="§"/>
            </a:pPr>
            <a:r>
              <a:rPr lang="es-ES" dirty="0">
                <a:solidFill>
                  <a:schemeClr val="tx1"/>
                </a:solidFill>
                <a:latin typeface="Calibri" panose="020F0502020204030204" pitchFamily="34" charset="0"/>
                <a:cs typeface="Calibri" panose="020F0502020204030204" pitchFamily="34" charset="0"/>
              </a:rPr>
              <a:t>Las postulaciones deberán realizarse a través de una </a:t>
            </a:r>
            <a:r>
              <a:rPr lang="es-ES" b="1" dirty="0">
                <a:solidFill>
                  <a:schemeClr val="tx1"/>
                </a:solidFill>
                <a:latin typeface="Calibri" panose="020F0502020204030204" pitchFamily="34" charset="0"/>
                <a:cs typeface="Calibri" panose="020F0502020204030204" pitchFamily="34" charset="0"/>
              </a:rPr>
              <a:t>plataforma digital</a:t>
            </a:r>
            <a:r>
              <a:rPr lang="es-ES" dirty="0">
                <a:solidFill>
                  <a:schemeClr val="tx1"/>
                </a:solidFill>
                <a:latin typeface="Calibri" panose="020F0502020204030204" pitchFamily="34" charset="0"/>
                <a:cs typeface="Calibri" panose="020F0502020204030204" pitchFamily="34" charset="0"/>
              </a:rPr>
              <a:t> dispuesta al efecto por</a:t>
            </a:r>
            <a:r>
              <a:rPr lang="es-ES" b="1" dirty="0">
                <a:solidFill>
                  <a:schemeClr val="tx1"/>
                </a:solidFill>
                <a:latin typeface="Calibri" panose="020F0502020204030204" pitchFamily="34" charset="0"/>
                <a:cs typeface="Calibri" panose="020F0502020204030204" pitchFamily="34" charset="0"/>
              </a:rPr>
              <a:t> </a:t>
            </a:r>
            <a:r>
              <a:rPr lang="es-ES" dirty="0">
                <a:solidFill>
                  <a:schemeClr val="tx1"/>
                </a:solidFill>
                <a:latin typeface="Calibri" panose="020F0502020204030204" pitchFamily="34" charset="0"/>
                <a:cs typeface="Calibri" panose="020F0502020204030204" pitchFamily="34" charset="0"/>
              </a:rPr>
              <a:t>el Ministerio de Transportes y Telecomunicaciones, en la página web: </a:t>
            </a:r>
            <a:r>
              <a:rPr lang="es-ES" u="sng" dirty="0">
                <a:solidFill>
                  <a:schemeClr val="tx1"/>
                </a:solidFill>
                <a:latin typeface="Calibri" panose="020F0502020204030204" pitchFamily="34" charset="0"/>
                <a:cs typeface="Calibri" panose="020F0502020204030204" pitchFamily="34" charset="0"/>
                <a:hlinkClick r:id="rId2"/>
              </a:rPr>
              <a:t>www.mtt.gob.cl</a:t>
            </a:r>
            <a:r>
              <a:rPr lang="es-ES" dirty="0">
                <a:solidFill>
                  <a:schemeClr val="tx1"/>
                </a:solidFill>
                <a:latin typeface="Calibri" panose="020F0502020204030204" pitchFamily="34" charset="0"/>
                <a:cs typeface="Calibri" panose="020F0502020204030204" pitchFamily="34" charset="0"/>
              </a:rPr>
              <a:t> </a:t>
            </a:r>
          </a:p>
          <a:p>
            <a:pPr marL="0" indent="0" algn="just">
              <a:buNone/>
            </a:pPr>
            <a:endParaRPr lang="es-ES" dirty="0">
              <a:solidFill>
                <a:schemeClr val="tx1"/>
              </a:solidFill>
              <a:latin typeface="Calibri" panose="020F0502020204030204" pitchFamily="34" charset="0"/>
              <a:cs typeface="Calibri" panose="020F0502020204030204" pitchFamily="34" charset="0"/>
            </a:endParaRPr>
          </a:p>
          <a:p>
            <a:pPr algn="just"/>
            <a:r>
              <a:rPr lang="es-ES" dirty="0">
                <a:solidFill>
                  <a:schemeClr val="tx1"/>
                </a:solidFill>
                <a:latin typeface="Calibri" panose="020F0502020204030204" pitchFamily="34" charset="0"/>
                <a:cs typeface="Calibri" panose="020F0502020204030204" pitchFamily="34" charset="0"/>
              </a:rPr>
              <a:t>Los postulantes deberán contar con clave única para ingresar a la plataforma. </a:t>
            </a:r>
          </a:p>
          <a:p>
            <a:pPr algn="just"/>
            <a:endParaRPr lang="es-ES" dirty="0">
              <a:solidFill>
                <a:schemeClr val="tx1"/>
              </a:solidFill>
              <a:latin typeface="Calibri" panose="020F0502020204030204" pitchFamily="34" charset="0"/>
              <a:cs typeface="Calibri" panose="020F0502020204030204" pitchFamily="34" charset="0"/>
            </a:endParaRPr>
          </a:p>
          <a:p>
            <a:pPr algn="just"/>
            <a:r>
              <a:rPr lang="es-ES" dirty="0">
                <a:solidFill>
                  <a:schemeClr val="tx1"/>
                </a:solidFill>
                <a:latin typeface="Calibri" panose="020F0502020204030204" pitchFamily="34" charset="0"/>
                <a:cs typeface="Calibri" panose="020F0502020204030204" pitchFamily="34" charset="0"/>
              </a:rPr>
              <a:t>Los postulantes que sean propietarios de vehículos, sólo cuando cuenten con  licencia de conductor profesional que lo habilite para conducir el vehículo con el cual postula, deberán adjuntar copia de la misma, por ambos lados y vigente. </a:t>
            </a:r>
          </a:p>
          <a:p>
            <a:pPr algn="just"/>
            <a:endParaRPr lang="es-ES" dirty="0">
              <a:solidFill>
                <a:schemeClr val="tx1"/>
              </a:solidFill>
              <a:latin typeface="Calibri" panose="020F0502020204030204" pitchFamily="34" charset="0"/>
              <a:cs typeface="Calibri" panose="020F0502020204030204" pitchFamily="34" charset="0"/>
            </a:endParaRPr>
          </a:p>
          <a:p>
            <a:pPr algn="just"/>
            <a:endParaRPr lang="es-ES" dirty="0">
              <a:solidFill>
                <a:schemeClr val="tx1"/>
              </a:solidFill>
              <a:latin typeface="Calibri" panose="020F0502020204030204" pitchFamily="34" charset="0"/>
              <a:cs typeface="Calibri" panose="020F0502020204030204" pitchFamily="34" charset="0"/>
            </a:endParaRPr>
          </a:p>
          <a:p>
            <a:pPr marL="0" indent="0">
              <a:buNone/>
            </a:pPr>
            <a:endParaRPr lang="es-ES" sz="1600" dirty="0"/>
          </a:p>
          <a:p>
            <a:endParaRPr lang="es-CL" sz="1600" dirty="0"/>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8</a:t>
            </a:fld>
            <a:endParaRPr lang="en-US" dirty="0"/>
          </a:p>
        </p:txBody>
      </p:sp>
      <p:cxnSp>
        <p:nvCxnSpPr>
          <p:cNvPr id="8" name="7 Conector recto"/>
          <p:cNvCxnSpPr>
            <a:cxnSpLocks noChangeShapeType="1"/>
          </p:cNvCxnSpPr>
          <p:nvPr/>
        </p:nvCxnSpPr>
        <p:spPr bwMode="auto">
          <a:xfrm>
            <a:off x="319088" y="683965"/>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129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0813" y="152400"/>
            <a:ext cx="8035925" cy="819597"/>
          </a:xfrm>
        </p:spPr>
        <p:txBody>
          <a:bodyPr/>
          <a:lstStyle/>
          <a:p>
            <a:pPr algn="ctr"/>
            <a:r>
              <a:rPr lang="es-ES" sz="1800" b="1" dirty="0">
                <a:solidFill>
                  <a:schemeClr val="tx1"/>
                </a:solidFill>
              </a:rPr>
              <a:t>Postulación </a:t>
            </a:r>
            <a:br>
              <a:rPr lang="es-ES" sz="1800" dirty="0">
                <a:solidFill>
                  <a:schemeClr val="tx1"/>
                </a:solidFill>
              </a:rPr>
            </a:br>
            <a:endParaRPr lang="es-CL" sz="1800" dirty="0">
              <a:solidFill>
                <a:schemeClr val="tx1"/>
              </a:solidFill>
            </a:endParaRPr>
          </a:p>
        </p:txBody>
      </p:sp>
      <p:sp>
        <p:nvSpPr>
          <p:cNvPr id="7" name="6 Marcador de contenido"/>
          <p:cNvSpPr>
            <a:spLocks noGrp="1"/>
          </p:cNvSpPr>
          <p:nvPr>
            <p:ph idx="1"/>
          </p:nvPr>
        </p:nvSpPr>
        <p:spPr>
          <a:xfrm>
            <a:off x="419410" y="827981"/>
            <a:ext cx="7767328" cy="5508612"/>
          </a:xfrm>
        </p:spPr>
        <p:txBody>
          <a:bodyPr/>
          <a:lstStyle/>
          <a:p>
            <a:pPr marL="0" indent="0">
              <a:buNone/>
            </a:pPr>
            <a:endParaRPr lang="es-ES" sz="1600" dirty="0"/>
          </a:p>
          <a:p>
            <a:pPr algn="just">
              <a:buFont typeface="Wingdings" panose="05000000000000000000" pitchFamily="2" charset="2"/>
              <a:buChar char="§"/>
            </a:pPr>
            <a:endParaRPr lang="es-ES" dirty="0">
              <a:solidFill>
                <a:schemeClr val="tx1"/>
              </a:solidFill>
              <a:latin typeface="+mn-lt"/>
            </a:endParaRPr>
          </a:p>
          <a:p>
            <a:pPr algn="just">
              <a:buFont typeface="Wingdings" panose="05000000000000000000" pitchFamily="2" charset="2"/>
              <a:buChar char="§"/>
            </a:pPr>
            <a:r>
              <a:rPr lang="es-ES" dirty="0">
                <a:solidFill>
                  <a:schemeClr val="tx1"/>
                </a:solidFill>
                <a:latin typeface="+mn-lt"/>
              </a:rPr>
              <a:t>Los propietarios de vehículos que cuenten con conductor deberán declarar sus datos a través de una </a:t>
            </a:r>
            <a:r>
              <a:rPr lang="es-ES" b="1" dirty="0">
                <a:solidFill>
                  <a:schemeClr val="tx1"/>
                </a:solidFill>
                <a:latin typeface="+mn-lt"/>
              </a:rPr>
              <a:t>declaración jurada simple</a:t>
            </a:r>
            <a:r>
              <a:rPr lang="es-ES" dirty="0">
                <a:solidFill>
                  <a:schemeClr val="tx1"/>
                </a:solidFill>
                <a:latin typeface="+mn-lt"/>
              </a:rPr>
              <a:t>. </a:t>
            </a:r>
          </a:p>
          <a:p>
            <a:pPr marL="0" indent="0" algn="just">
              <a:buNone/>
            </a:pPr>
            <a:endParaRPr lang="es-ES" dirty="0">
              <a:solidFill>
                <a:schemeClr val="tx1"/>
              </a:solidFill>
              <a:latin typeface="+mn-lt"/>
            </a:endParaRPr>
          </a:p>
          <a:p>
            <a:pPr algn="just">
              <a:buFont typeface="Wingdings" panose="05000000000000000000" pitchFamily="2" charset="2"/>
              <a:buChar char="§"/>
            </a:pPr>
            <a:r>
              <a:rPr lang="es-ES" dirty="0">
                <a:solidFill>
                  <a:schemeClr val="tx1"/>
                </a:solidFill>
                <a:latin typeface="+mn-lt"/>
              </a:rPr>
              <a:t>Los conductores que postulen a los beneficios deberán siempre presentar copia de la licencia de conducir habilitante, por ambos lados y vigente. </a:t>
            </a:r>
          </a:p>
          <a:p>
            <a:pPr marL="0" indent="0" algn="just">
              <a:buNone/>
            </a:pPr>
            <a:endParaRPr lang="es-ES" dirty="0">
              <a:solidFill>
                <a:schemeClr val="tx1"/>
              </a:solidFill>
              <a:latin typeface="+mn-lt"/>
            </a:endParaRPr>
          </a:p>
          <a:p>
            <a:pPr lvl="0" algn="just">
              <a:buFont typeface="Wingdings" panose="05000000000000000000" pitchFamily="2" charset="2"/>
              <a:buChar char="§"/>
            </a:pPr>
            <a:r>
              <a:rPr lang="es-ES" dirty="0">
                <a:solidFill>
                  <a:prstClr val="black"/>
                </a:solidFill>
                <a:latin typeface="+mn-lt"/>
                <a:cs typeface="Calibri" panose="020F0502020204030204" pitchFamily="34" charset="0"/>
              </a:rPr>
              <a:t>Por último, se dispondrá a los usuarios la siguiente leyenda: “</a:t>
            </a:r>
            <a:r>
              <a:rPr lang="es-ES" b="1" dirty="0">
                <a:solidFill>
                  <a:prstClr val="black"/>
                </a:solidFill>
                <a:latin typeface="+mn-lt"/>
                <a:cs typeface="Calibri" panose="020F0502020204030204" pitchFamily="34" charset="0"/>
              </a:rPr>
              <a:t>Para dudas o consultas diríjase a la dirección de correo electrónico:</a:t>
            </a:r>
            <a:r>
              <a:rPr lang="es-ES" dirty="0">
                <a:solidFill>
                  <a:prstClr val="black"/>
                </a:solidFill>
                <a:latin typeface="+mn-lt"/>
                <a:cs typeface="Calibri" panose="020F0502020204030204" pitchFamily="34" charset="0"/>
              </a:rPr>
              <a:t>  </a:t>
            </a:r>
            <a:r>
              <a:rPr lang="es-ES" dirty="0">
                <a:solidFill>
                  <a:prstClr val="black"/>
                </a:solidFill>
                <a:latin typeface="+mn-lt"/>
                <a:cs typeface="Calibri" panose="020F0502020204030204" pitchFamily="34" charset="0"/>
                <a:hlinkClick r:id="rId2"/>
              </a:rPr>
              <a:t>consultabonocovid@mtt.gob.cl</a:t>
            </a:r>
            <a:r>
              <a:rPr lang="es-ES" dirty="0">
                <a:solidFill>
                  <a:prstClr val="black"/>
                </a:solidFill>
                <a:latin typeface="+mn-lt"/>
                <a:cs typeface="Calibri" panose="020F0502020204030204" pitchFamily="34" charset="0"/>
              </a:rPr>
              <a:t>”</a:t>
            </a:r>
          </a:p>
          <a:p>
            <a:pPr>
              <a:buFont typeface="Wingdings" panose="05000000000000000000" pitchFamily="2" charset="2"/>
              <a:buChar char="§"/>
            </a:pPr>
            <a:endParaRPr lang="es-ES" sz="1600" dirty="0">
              <a:solidFill>
                <a:schemeClr val="tx1"/>
              </a:solidFill>
            </a:endParaRPr>
          </a:p>
          <a:p>
            <a:pPr>
              <a:buFont typeface="Wingdings" panose="05000000000000000000" pitchFamily="2" charset="2"/>
              <a:buChar char="§"/>
            </a:pPr>
            <a:endParaRPr lang="es-ES" sz="1600" dirty="0">
              <a:solidFill>
                <a:schemeClr val="tx1"/>
              </a:solidFill>
            </a:endParaRPr>
          </a:p>
          <a:p>
            <a:endParaRPr lang="es-CL" sz="1600" dirty="0"/>
          </a:p>
        </p:txBody>
      </p:sp>
      <p:sp>
        <p:nvSpPr>
          <p:cNvPr id="5" name="4 Marcador de número de diapositiva"/>
          <p:cNvSpPr>
            <a:spLocks noGrp="1"/>
          </p:cNvSpPr>
          <p:nvPr>
            <p:ph type="sldNum" sz="quarter" idx="10"/>
          </p:nvPr>
        </p:nvSpPr>
        <p:spPr/>
        <p:txBody>
          <a:bodyPr/>
          <a:lstStyle/>
          <a:p>
            <a:pPr>
              <a:defRPr/>
            </a:pPr>
            <a:fld id="{E6E56C34-D252-4BF0-8CC6-5DB5D204C479}" type="slidenum">
              <a:rPr lang="en-US" smtClean="0"/>
              <a:pPr>
                <a:defRPr/>
              </a:pPr>
              <a:t>9</a:t>
            </a:fld>
            <a:endParaRPr lang="en-US" dirty="0"/>
          </a:p>
        </p:txBody>
      </p:sp>
      <p:cxnSp>
        <p:nvCxnSpPr>
          <p:cNvPr id="8" name="7 Conector recto"/>
          <p:cNvCxnSpPr>
            <a:cxnSpLocks noChangeShapeType="1"/>
          </p:cNvCxnSpPr>
          <p:nvPr/>
        </p:nvCxnSpPr>
        <p:spPr bwMode="auto">
          <a:xfrm>
            <a:off x="319088" y="683965"/>
            <a:ext cx="786765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94648993"/>
      </p:ext>
    </p:extLst>
  </p:cSld>
  <p:clrMapOvr>
    <a:masterClrMapping/>
  </p:clrMapOvr>
</p:sld>
</file>

<file path=ppt/theme/theme1.xml><?xml version="1.0" encoding="utf-8"?>
<a:theme xmlns:a="http://schemas.openxmlformats.org/drawingml/2006/main" name="Portada M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ior M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ortadilla M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erre M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 /></Relationships>
</file>

<file path=customXml/item1.xml><?xml version="1.0" encoding="utf-8"?>
<p:properties xmlns:p="http://schemas.microsoft.com/office/2006/metadata/properties" xmlns:xsi="http://www.w3.org/2001/XMLSchema-instance" xmlns:pc="http://schemas.microsoft.com/office/infopath/2007/PartnerControls">
  <documentManagement>
    <Grupo xmlns="4f4ec6f1-73d1-4269-89a7-46197ed968ab">PP</Grupo>
    <Version0 xmlns="4f4ec6f1-73d1-4269-89a7-46197ed968ab">2010</Version0>
    <_dlc_DocId xmlns="7c880f65-3288-4a08-8180-43d50c81f48b">MTT00-216-70</_dlc_DocId>
    <_dlc_DocIdUrl xmlns="7c880f65-3288-4a08-8180-43d50c81f48b">
      <Url>http://intranet/_layouts/DocIdRedir.aspx?ID=MTT00-216-70</Url>
      <Description>MTT00-216-70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F363A711C2BC0648BDCC7353F28A8A64" ma:contentTypeVersion="2" ma:contentTypeDescription="Crear nuevo documento." ma:contentTypeScope="" ma:versionID="f6292aa2d5fc49d42855bfe74af9f268">
  <xsd:schema xmlns:xsd="http://www.w3.org/2001/XMLSchema" xmlns:xs="http://www.w3.org/2001/XMLSchema" xmlns:p="http://schemas.microsoft.com/office/2006/metadata/properties" xmlns:ns2="7c880f65-3288-4a08-8180-43d50c81f48b" xmlns:ns3="4f4ec6f1-73d1-4269-89a7-46197ed968ab" targetNamespace="http://schemas.microsoft.com/office/2006/metadata/properties" ma:root="true" ma:fieldsID="cf8dbab4cbcc653c61118c921edfb706" ns2:_="" ns3:_="">
    <xsd:import namespace="7c880f65-3288-4a08-8180-43d50c81f48b"/>
    <xsd:import namespace="4f4ec6f1-73d1-4269-89a7-46197ed968ab"/>
    <xsd:element name="properties">
      <xsd:complexType>
        <xsd:sequence>
          <xsd:element name="documentManagement">
            <xsd:complexType>
              <xsd:all>
                <xsd:element ref="ns2:_dlc_DocId" minOccurs="0"/>
                <xsd:element ref="ns2:_dlc_DocIdUrl" minOccurs="0"/>
                <xsd:element ref="ns2:_dlc_DocIdPersistId" minOccurs="0"/>
                <xsd:element ref="ns3:Grupo" minOccurs="0"/>
                <xsd:element ref="ns3:Vers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0f65-3288-4a08-8180-43d50c81f48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f4ec6f1-73d1-4269-89a7-46197ed968ab" elementFormDefault="qualified">
    <xsd:import namespace="http://schemas.microsoft.com/office/2006/documentManagement/types"/>
    <xsd:import namespace="http://schemas.microsoft.com/office/infopath/2007/PartnerControls"/>
    <xsd:element name="Grupo" ma:index="11" nillable="true" ma:displayName="Grupo" ma:internalName="Grupo">
      <xsd:simpleType>
        <xsd:restriction base="dms:Text">
          <xsd:maxLength value="255"/>
        </xsd:restriction>
      </xsd:simpleType>
    </xsd:element>
    <xsd:element name="Version0" ma:index="12" nillable="true" ma:displayName="Version" ma:internalName="Vers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DB0627-D343-4D0C-94FE-7D3106AA2847}">
  <ds:schemaRefs>
    <ds:schemaRef ds:uri="http://schemas.microsoft.com/office/2006/metadata/properties"/>
    <ds:schemaRef ds:uri="http://www.w3.org/2000/xmlns/"/>
    <ds:schemaRef ds:uri="4f4ec6f1-73d1-4269-89a7-46197ed968ab"/>
    <ds:schemaRef ds:uri="7c880f65-3288-4a08-8180-43d50c81f48b"/>
  </ds:schemaRefs>
</ds:datastoreItem>
</file>

<file path=customXml/itemProps2.xml><?xml version="1.0" encoding="utf-8"?>
<ds:datastoreItem xmlns:ds="http://schemas.openxmlformats.org/officeDocument/2006/customXml" ds:itemID="{FFA566DC-711A-489A-B99F-85708F4AD7D8}">
  <ds:schemaRefs>
    <ds:schemaRef ds:uri="http://schemas.microsoft.com/sharepoint/v3/contenttype/forms"/>
  </ds:schemaRefs>
</ds:datastoreItem>
</file>

<file path=customXml/itemProps3.xml><?xml version="1.0" encoding="utf-8"?>
<ds:datastoreItem xmlns:ds="http://schemas.openxmlformats.org/officeDocument/2006/customXml" ds:itemID="{4F51DC72-F710-4C76-BB2C-42496AF5968B}">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8E736F68-6727-4ECA-A820-DDE4E1CE9799}">
  <ds:schemaRefs>
    <ds:schemaRef ds:uri="http://schemas.microsoft.com/office/2006/metadata/contentType"/>
    <ds:schemaRef ds:uri="http://schemas.microsoft.com/office/2006/metadata/properties/metaAttributes"/>
    <ds:schemaRef ds:uri="http://www.w3.org/2000/xmlns/"/>
    <ds:schemaRef ds:uri="http://www.w3.org/2001/XMLSchema"/>
    <ds:schemaRef ds:uri="7c880f65-3288-4a08-8180-43d50c81f48b"/>
    <ds:schemaRef ds:uri="4f4ec6f1-73d1-4269-89a7-46197ed968ab"/>
  </ds:schemaRefs>
</ds:datastoreItem>
</file>

<file path=docProps/app.xml><?xml version="1.0" encoding="utf-8"?>
<Properties xmlns="http://schemas.openxmlformats.org/officeDocument/2006/extended-properties" xmlns:vt="http://schemas.openxmlformats.org/officeDocument/2006/docPropsVTypes">
  <TotalTime>25072</TotalTime>
  <Words>1034</Words>
  <Application>Microsoft Office PowerPoint</Application>
  <PresentationFormat>Personalizado</PresentationFormat>
  <Paragraphs>82</Paragraphs>
  <Slides>27</Slides>
  <Notes>1</Notes>
  <HiddenSlides>0</HiddenSlides>
  <MMClips>0</MMClips>
  <ScaleCrop>false</ScaleCrop>
  <HeadingPairs>
    <vt:vector size="4" baseType="variant">
      <vt:variant>
        <vt:lpstr>Tema</vt:lpstr>
      </vt:variant>
      <vt:variant>
        <vt:i4>4</vt:i4>
      </vt:variant>
      <vt:variant>
        <vt:lpstr>Títulos de diapositiva</vt:lpstr>
      </vt:variant>
      <vt:variant>
        <vt:i4>27</vt:i4>
      </vt:variant>
    </vt:vector>
  </HeadingPairs>
  <TitlesOfParts>
    <vt:vector size="31" baseType="lpstr">
      <vt:lpstr>Portada MTT</vt:lpstr>
      <vt:lpstr>Interior MTT</vt:lpstr>
      <vt:lpstr>Portadilla MTT</vt:lpstr>
      <vt:lpstr>Cierre MTT</vt:lpstr>
      <vt:lpstr> BENEFICIOS ECONÓMICOS COVID-19  TRANSPORTE DE PASAJEROS</vt:lpstr>
      <vt:lpstr>Ley</vt:lpstr>
      <vt:lpstr>Bono de Apoyo - Beneficiarios</vt:lpstr>
      <vt:lpstr>Préstamo de Emergencia - Beneficiarios</vt:lpstr>
      <vt:lpstr>Préstamo de Emergencia - Beneficiarios</vt:lpstr>
      <vt:lpstr>Préstamo de Emergencia - Beneficiarios</vt:lpstr>
      <vt:lpstr>Datos</vt:lpstr>
      <vt:lpstr>Postulación  </vt:lpstr>
      <vt:lpstr>Postulación  </vt:lpstr>
      <vt:lpstr>Primera Etapa Solicitud Electrónica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Segunda Etapa Solicitud Electrónica</vt:lpstr>
      <vt:lpstr>Presentación de PowerPoint</vt:lpstr>
      <vt:lpstr>Presentación de PowerPoint</vt:lpstr>
      <vt:lpstr>Presentación de PowerPoint</vt:lpstr>
      <vt:lpstr>Gracias</vt:lpstr>
    </vt:vector>
  </TitlesOfParts>
  <Company>Gabriel Badagnani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Usuario desconocido</cp:lastModifiedBy>
  <cp:revision>590</cp:revision>
  <cp:lastPrinted>2020-09-02T12:40:52Z</cp:lastPrinted>
  <dcterms:created xsi:type="dcterms:W3CDTF">2011-02-23T20:19:05Z</dcterms:created>
  <dcterms:modified xsi:type="dcterms:W3CDTF">2020-09-03T23:30:16Z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0x010100F363A711C2BC0648BDCC7353F28A8A64</vt:lpwstr>
  </property>
  <property fmtid="{D5CDD505-2E9C-101B-9397-08002B2CF9AE}" pid="3" name="_dlc_DocIdItemGuid">
    <vt:lpwstr>e849c88a-5602-4e3b-9f14-a392ce10d56a</vt:lpwstr>
  </property>
  <property fmtid="{D5CDD505-2E9C-101B-9397-08002B2CF9AE}" pid="4" name="Order">
    <vt:r8>7000</vt:r8>
  </property>
</Properties>
</file>